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8"/>
  </p:notesMasterIdLst>
  <p:sldIdLst>
    <p:sldId id="264" r:id="rId5"/>
    <p:sldId id="261" r:id="rId6"/>
    <p:sldId id="263" r:id="rId7"/>
  </p:sldIdLst>
  <p:sldSz cx="9906000" cy="6858000" type="A4"/>
  <p:notesSz cx="7104063" cy="10234613"/>
  <p:embeddedFontLst>
    <p:embeddedFont>
      <p:font typeface="ABeeZee" panose="020B060402020202020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4A2A3C-4458-2DD5-DA81-288D12226DEB}" name="Jennie Murray" initials="JM" userId="S::Jennie.Murray@unitedlearning.org.uk::00c64d2e-e17c-490a-87b6-98e10956aa18" providerId="AD"/>
  <p188:author id="{086DABAD-CC06-FECB-9CDE-A4F9D6E1873F}" name="Suzanne Harrison" initials="SH" userId="S::suzanne.harrison@unitedlearning.org.uk::a71dce5e-4b0d-4bfe-80fc-ba324f10ceaa" providerId="AD"/>
  <p188:author id="{C1970DAF-E6A3-64D7-9804-F7D68B8409F0}" name="Sally McCartney" initials="SM" userId="S::sally.mccartney@unitedlearning.org.uk::1b5c1c85-70fd-40d9-aba5-bb5ae0d377fb" providerId="AD"/>
  <p188:author id="{C833E4BA-E012-CD07-1FD3-0F30CCFF34BF}" name="Charlie Cutler" initials="CC" userId="S::Charlie.Cutler@unitedlearning.org.uk::c5b094de-3707-4aae-994d-70175e9a1467" providerId="AD"/>
  <p188:author id="{AC423EF3-AA0E-D191-BEC1-B72D23964518}" name="Alicia Shanks" initials="AS" userId="S::Alicia.Shanks@unitedlearning.org.uk::3c82d5bd-0894-471d-8f79-880187f0fd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FFFFFF"/>
    <a:srgbClr val="88A442"/>
    <a:srgbClr val="CAC3DF"/>
    <a:srgbClr val="553F6D"/>
    <a:srgbClr val="D7D1E7"/>
    <a:srgbClr val="99B567"/>
    <a:srgbClr val="335A85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F3145D-7062-551B-B598-0C90DE1E7A2D}" v="168" dt="2024-08-28T14:24:31.262"/>
    <p1510:client id="{7C9838EB-2099-4B3A-8C85-28E584D9B239}" v="849" dt="2024-08-28T14:43:48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Harrison" userId="a71dce5e-4b0d-4bfe-80fc-ba324f10ceaa" providerId="ADAL" clId="{B676D971-68AA-42D6-9A68-B72B421D47DE}"/>
    <pc:docChg chg="undo custSel addSld modSld modMainMaster">
      <pc:chgData name="Suzanne Harrison" userId="a71dce5e-4b0d-4bfe-80fc-ba324f10ceaa" providerId="ADAL" clId="{B676D971-68AA-42D6-9A68-B72B421D47DE}" dt="2024-07-30T14:13:38.072" v="4624" actId="1076"/>
      <pc:docMkLst>
        <pc:docMk/>
      </pc:docMkLst>
      <pc:sldChg chg="addSp delSp modSp mod">
        <pc:chgData name="Suzanne Harrison" userId="a71dce5e-4b0d-4bfe-80fc-ba324f10ceaa" providerId="ADAL" clId="{B676D971-68AA-42D6-9A68-B72B421D47DE}" dt="2024-07-30T12:23:01.182" v="2682" actId="167"/>
        <pc:sldMkLst>
          <pc:docMk/>
          <pc:sldMk cId="1762816928" sldId="261"/>
        </pc:sldMkLst>
        <pc:spChg chg="del mod">
          <ac:chgData name="Suzanne Harrison" userId="a71dce5e-4b0d-4bfe-80fc-ba324f10ceaa" providerId="ADAL" clId="{B676D971-68AA-42D6-9A68-B72B421D47DE}" dt="2024-07-30T11:16:38.089" v="1218" actId="478"/>
          <ac:spMkLst>
            <pc:docMk/>
            <pc:sldMk cId="1762816928" sldId="261"/>
            <ac:spMk id="4" creationId="{89912189-EE8C-2C22-7BD8-B185013A83B4}"/>
          </ac:spMkLst>
        </pc:spChg>
        <pc:spChg chg="mod">
          <ac:chgData name="Suzanne Harrison" userId="a71dce5e-4b0d-4bfe-80fc-ba324f10ceaa" providerId="ADAL" clId="{B676D971-68AA-42D6-9A68-B72B421D47DE}" dt="2024-07-30T10:32:19.583" v="84" actId="6549"/>
          <ac:spMkLst>
            <pc:docMk/>
            <pc:sldMk cId="1762816928" sldId="261"/>
            <ac:spMk id="5" creationId="{FBED5F2C-32EF-4D85-B8A9-3AD9286B86E2}"/>
          </ac:spMkLst>
        </pc:spChg>
        <pc:spChg chg="mod">
          <ac:chgData name="Suzanne Harrison" userId="a71dce5e-4b0d-4bfe-80fc-ba324f10ceaa" providerId="ADAL" clId="{B676D971-68AA-42D6-9A68-B72B421D47DE}" dt="2024-07-30T10:30:16.961" v="36" actId="20577"/>
          <ac:spMkLst>
            <pc:docMk/>
            <pc:sldMk cId="1762816928" sldId="261"/>
            <ac:spMk id="6" creationId="{1997A90D-5EB7-7610-5A23-F80E89684337}"/>
          </ac:spMkLst>
        </pc:spChg>
        <pc:spChg chg="mod">
          <ac:chgData name="Suzanne Harrison" userId="a71dce5e-4b0d-4bfe-80fc-ba324f10ceaa" providerId="ADAL" clId="{B676D971-68AA-42D6-9A68-B72B421D47DE}" dt="2024-07-30T10:32:46.563" v="117" actId="14100"/>
          <ac:spMkLst>
            <pc:docMk/>
            <pc:sldMk cId="1762816928" sldId="261"/>
            <ac:spMk id="7" creationId="{4F6D8423-0A44-87BC-D2BB-624FC32B0795}"/>
          </ac:spMkLst>
        </pc:spChg>
        <pc:spChg chg="add mod">
          <ac:chgData name="Suzanne Harrison" userId="a71dce5e-4b0d-4bfe-80fc-ba324f10ceaa" providerId="ADAL" clId="{B676D971-68AA-42D6-9A68-B72B421D47DE}" dt="2024-07-30T10:51:08.867" v="516" actId="1035"/>
          <ac:spMkLst>
            <pc:docMk/>
            <pc:sldMk cId="1762816928" sldId="261"/>
            <ac:spMk id="8" creationId="{221F4AC8-7C9F-598A-AD99-91E5781B7D17}"/>
          </ac:spMkLst>
        </pc:spChg>
        <pc:spChg chg="del">
          <ac:chgData name="Suzanne Harrison" userId="a71dce5e-4b0d-4bfe-80fc-ba324f10ceaa" providerId="ADAL" clId="{B676D971-68AA-42D6-9A68-B72B421D47DE}" dt="2024-07-30T10:32:50.778" v="118" actId="478"/>
          <ac:spMkLst>
            <pc:docMk/>
            <pc:sldMk cId="1762816928" sldId="261"/>
            <ac:spMk id="8" creationId="{479FCB31-606D-AFB2-B11F-026569B2035E}"/>
          </ac:spMkLst>
        </pc:spChg>
        <pc:spChg chg="add mod">
          <ac:chgData name="Suzanne Harrison" userId="a71dce5e-4b0d-4bfe-80fc-ba324f10ceaa" providerId="ADAL" clId="{B676D971-68AA-42D6-9A68-B72B421D47DE}" dt="2024-07-30T10:50:32.335" v="483" actId="1035"/>
          <ac:spMkLst>
            <pc:docMk/>
            <pc:sldMk cId="1762816928" sldId="261"/>
            <ac:spMk id="10" creationId="{2C8C6B54-06BC-9604-8304-97B5960BBC42}"/>
          </ac:spMkLst>
        </pc:spChg>
        <pc:spChg chg="del mod">
          <ac:chgData name="Suzanne Harrison" userId="a71dce5e-4b0d-4bfe-80fc-ba324f10ceaa" providerId="ADAL" clId="{B676D971-68AA-42D6-9A68-B72B421D47DE}" dt="2024-07-30T11:16:59.031" v="1221" actId="478"/>
          <ac:spMkLst>
            <pc:docMk/>
            <pc:sldMk cId="1762816928" sldId="261"/>
            <ac:spMk id="13" creationId="{69282148-CEDB-3C48-5598-68C77BB6FA72}"/>
          </ac:spMkLst>
        </pc:spChg>
        <pc:spChg chg="add mod">
          <ac:chgData name="Suzanne Harrison" userId="a71dce5e-4b0d-4bfe-80fc-ba324f10ceaa" providerId="ADAL" clId="{B676D971-68AA-42D6-9A68-B72B421D47DE}" dt="2024-07-30T10:51:15.662" v="517" actId="1035"/>
          <ac:spMkLst>
            <pc:docMk/>
            <pc:sldMk cId="1762816928" sldId="261"/>
            <ac:spMk id="15" creationId="{4C302A19-D520-F71D-2E92-E9910DE223E7}"/>
          </ac:spMkLst>
        </pc:spChg>
        <pc:spChg chg="add del mod">
          <ac:chgData name="Suzanne Harrison" userId="a71dce5e-4b0d-4bfe-80fc-ba324f10ceaa" providerId="ADAL" clId="{B676D971-68AA-42D6-9A68-B72B421D47DE}" dt="2024-07-30T10:37:39.510" v="289" actId="478"/>
          <ac:spMkLst>
            <pc:docMk/>
            <pc:sldMk cId="1762816928" sldId="261"/>
            <ac:spMk id="16" creationId="{FA058F2C-599D-69EA-66DF-A72D6C1FFC41}"/>
          </ac:spMkLst>
        </pc:spChg>
        <pc:spChg chg="del mod">
          <ac:chgData name="Suzanne Harrison" userId="a71dce5e-4b0d-4bfe-80fc-ba324f10ceaa" providerId="ADAL" clId="{B676D971-68AA-42D6-9A68-B72B421D47DE}" dt="2024-07-30T12:01:50.972" v="2551" actId="478"/>
          <ac:spMkLst>
            <pc:docMk/>
            <pc:sldMk cId="1762816928" sldId="261"/>
            <ac:spMk id="17" creationId="{E02487C3-7453-0A48-331B-06DCB21A8676}"/>
          </ac:spMkLst>
        </pc:spChg>
        <pc:spChg chg="mod">
          <ac:chgData name="Suzanne Harrison" userId="a71dce5e-4b0d-4bfe-80fc-ba324f10ceaa" providerId="ADAL" clId="{B676D971-68AA-42D6-9A68-B72B421D47DE}" dt="2024-07-30T11:00:56.518" v="878" actId="255"/>
          <ac:spMkLst>
            <pc:docMk/>
            <pc:sldMk cId="1762816928" sldId="261"/>
            <ac:spMk id="18" creationId="{1A89C1F9-89B3-2928-3DBE-0E8DA83D9A0E}"/>
          </ac:spMkLst>
        </pc:spChg>
        <pc:spChg chg="add mod">
          <ac:chgData name="Suzanne Harrison" userId="a71dce5e-4b0d-4bfe-80fc-ba324f10ceaa" providerId="ADAL" clId="{B676D971-68AA-42D6-9A68-B72B421D47DE}" dt="2024-07-30T11:31:19.761" v="1424" actId="1037"/>
          <ac:spMkLst>
            <pc:docMk/>
            <pc:sldMk cId="1762816928" sldId="261"/>
            <ac:spMk id="27" creationId="{0222660D-3B53-6D75-F45B-5B3E0815C564}"/>
          </ac:spMkLst>
        </pc:spChg>
        <pc:spChg chg="add mod">
          <ac:chgData name="Suzanne Harrison" userId="a71dce5e-4b0d-4bfe-80fc-ba324f10ceaa" providerId="ADAL" clId="{B676D971-68AA-42D6-9A68-B72B421D47DE}" dt="2024-07-30T12:02:41.180" v="2565" actId="1035"/>
          <ac:spMkLst>
            <pc:docMk/>
            <pc:sldMk cId="1762816928" sldId="261"/>
            <ac:spMk id="34" creationId="{2E4E9CB7-ABCA-F1A4-3EC4-B8462F3CD539}"/>
          </ac:spMkLst>
        </pc:spChg>
        <pc:spChg chg="add mod">
          <ac:chgData name="Suzanne Harrison" userId="a71dce5e-4b0d-4bfe-80fc-ba324f10ceaa" providerId="ADAL" clId="{B676D971-68AA-42D6-9A68-B72B421D47DE}" dt="2024-07-30T11:55:13.671" v="2324" actId="1036"/>
          <ac:spMkLst>
            <pc:docMk/>
            <pc:sldMk cId="1762816928" sldId="261"/>
            <ac:spMk id="36" creationId="{1DBDBACC-91FE-D893-787E-A84D5985A262}"/>
          </ac:spMkLst>
        </pc:spChg>
        <pc:spChg chg="add mod">
          <ac:chgData name="Suzanne Harrison" userId="a71dce5e-4b0d-4bfe-80fc-ba324f10ceaa" providerId="ADAL" clId="{B676D971-68AA-42D6-9A68-B72B421D47DE}" dt="2024-07-30T11:55:13.671" v="2324" actId="1036"/>
          <ac:spMkLst>
            <pc:docMk/>
            <pc:sldMk cId="1762816928" sldId="261"/>
            <ac:spMk id="48" creationId="{DA1C27AC-88E3-3E9B-718C-F3397FB59613}"/>
          </ac:spMkLst>
        </pc:spChg>
        <pc:spChg chg="add mod">
          <ac:chgData name="Suzanne Harrison" userId="a71dce5e-4b0d-4bfe-80fc-ba324f10ceaa" providerId="ADAL" clId="{B676D971-68AA-42D6-9A68-B72B421D47DE}" dt="2024-07-30T11:55:20.363" v="2341" actId="1035"/>
          <ac:spMkLst>
            <pc:docMk/>
            <pc:sldMk cId="1762816928" sldId="261"/>
            <ac:spMk id="51" creationId="{00278F12-5612-E5A6-60A8-4A1CB9D40848}"/>
          </ac:spMkLst>
        </pc:spChg>
        <pc:spChg chg="add mod ord">
          <ac:chgData name="Suzanne Harrison" userId="a71dce5e-4b0d-4bfe-80fc-ba324f10ceaa" providerId="ADAL" clId="{B676D971-68AA-42D6-9A68-B72B421D47DE}" dt="2024-07-30T12:23:01.182" v="2682" actId="167"/>
          <ac:spMkLst>
            <pc:docMk/>
            <pc:sldMk cId="1762816928" sldId="261"/>
            <ac:spMk id="53" creationId="{0F8630F8-A97B-D3A9-F98E-E744225F0268}"/>
          </ac:spMkLst>
        </pc:spChg>
        <pc:spChg chg="add mod">
          <ac:chgData name="Suzanne Harrison" userId="a71dce5e-4b0d-4bfe-80fc-ba324f10ceaa" providerId="ADAL" clId="{B676D971-68AA-42D6-9A68-B72B421D47DE}" dt="2024-07-30T11:57:26.934" v="2510" actId="20577"/>
          <ac:spMkLst>
            <pc:docMk/>
            <pc:sldMk cId="1762816928" sldId="261"/>
            <ac:spMk id="58" creationId="{63E7137D-1829-F5C3-0353-BB92B08B7D81}"/>
          </ac:spMkLst>
        </pc:spChg>
        <pc:spChg chg="add mod">
          <ac:chgData name="Suzanne Harrison" userId="a71dce5e-4b0d-4bfe-80fc-ba324f10ceaa" providerId="ADAL" clId="{B676D971-68AA-42D6-9A68-B72B421D47DE}" dt="2024-07-30T11:38:55.821" v="1748" actId="14100"/>
          <ac:spMkLst>
            <pc:docMk/>
            <pc:sldMk cId="1762816928" sldId="261"/>
            <ac:spMk id="63" creationId="{B540B441-DEF3-42FA-38C0-F2C49F665005}"/>
          </ac:spMkLst>
        </pc:spChg>
        <pc:spChg chg="add mod">
          <ac:chgData name="Suzanne Harrison" userId="a71dce5e-4b0d-4bfe-80fc-ba324f10ceaa" providerId="ADAL" clId="{B676D971-68AA-42D6-9A68-B72B421D47DE}" dt="2024-07-30T11:56:11.022" v="2442" actId="1038"/>
          <ac:spMkLst>
            <pc:docMk/>
            <pc:sldMk cId="1762816928" sldId="261"/>
            <ac:spMk id="66" creationId="{680ACF2B-6B9F-4E72-3A3E-C7E7D5A1B1F3}"/>
          </ac:spMkLst>
        </pc:spChg>
        <pc:spChg chg="add mod">
          <ac:chgData name="Suzanne Harrison" userId="a71dce5e-4b0d-4bfe-80fc-ba324f10ceaa" providerId="ADAL" clId="{B676D971-68AA-42D6-9A68-B72B421D47DE}" dt="2024-07-30T11:56:29.417" v="2482" actId="1036"/>
          <ac:spMkLst>
            <pc:docMk/>
            <pc:sldMk cId="1762816928" sldId="261"/>
            <ac:spMk id="69" creationId="{677391AE-971D-FE36-F3A4-3C23D75B97FC}"/>
          </ac:spMkLst>
        </pc:spChg>
        <pc:spChg chg="add mod ord">
          <ac:chgData name="Suzanne Harrison" userId="a71dce5e-4b0d-4bfe-80fc-ba324f10ceaa" providerId="ADAL" clId="{B676D971-68AA-42D6-9A68-B72B421D47DE}" dt="2024-07-30T12:23:01.182" v="2682" actId="167"/>
          <ac:spMkLst>
            <pc:docMk/>
            <pc:sldMk cId="1762816928" sldId="261"/>
            <ac:spMk id="70" creationId="{DDEB695D-26B7-14F6-A7FF-0B0D4D30534F}"/>
          </ac:spMkLst>
        </pc:spChg>
        <pc:spChg chg="add mod">
          <ac:chgData name="Suzanne Harrison" userId="a71dce5e-4b0d-4bfe-80fc-ba324f10ceaa" providerId="ADAL" clId="{B676D971-68AA-42D6-9A68-B72B421D47DE}" dt="2024-07-30T11:56:29.417" v="2482" actId="1036"/>
          <ac:spMkLst>
            <pc:docMk/>
            <pc:sldMk cId="1762816928" sldId="261"/>
            <ac:spMk id="71" creationId="{ECD84FD0-2F83-5148-42B5-A31C7809C7FC}"/>
          </ac:spMkLst>
        </pc:spChg>
        <pc:spChg chg="add mod">
          <ac:chgData name="Suzanne Harrison" userId="a71dce5e-4b0d-4bfe-80fc-ba324f10ceaa" providerId="ADAL" clId="{B676D971-68AA-42D6-9A68-B72B421D47DE}" dt="2024-07-30T11:56:29.417" v="2482" actId="1036"/>
          <ac:spMkLst>
            <pc:docMk/>
            <pc:sldMk cId="1762816928" sldId="261"/>
            <ac:spMk id="72" creationId="{F843D54B-3EA8-0C55-945F-7483C16C624C}"/>
          </ac:spMkLst>
        </pc:spChg>
        <pc:spChg chg="add mod">
          <ac:chgData name="Suzanne Harrison" userId="a71dce5e-4b0d-4bfe-80fc-ba324f10ceaa" providerId="ADAL" clId="{B676D971-68AA-42D6-9A68-B72B421D47DE}" dt="2024-07-30T11:59:10.286" v="2525" actId="1076"/>
          <ac:spMkLst>
            <pc:docMk/>
            <pc:sldMk cId="1762816928" sldId="261"/>
            <ac:spMk id="74" creationId="{F9A17B5E-D862-AFA4-C0E6-01D0968903F2}"/>
          </ac:spMkLst>
        </pc:spChg>
        <pc:spChg chg="add mod">
          <ac:chgData name="Suzanne Harrison" userId="a71dce5e-4b0d-4bfe-80fc-ba324f10ceaa" providerId="ADAL" clId="{B676D971-68AA-42D6-9A68-B72B421D47DE}" dt="2024-07-30T11:58:59.011" v="2522" actId="14100"/>
          <ac:spMkLst>
            <pc:docMk/>
            <pc:sldMk cId="1762816928" sldId="261"/>
            <ac:spMk id="75" creationId="{F37A3A29-D2C6-A0FA-211A-4598D24D036B}"/>
          </ac:spMkLst>
        </pc:spChg>
        <pc:spChg chg="add mod">
          <ac:chgData name="Suzanne Harrison" userId="a71dce5e-4b0d-4bfe-80fc-ba324f10ceaa" providerId="ADAL" clId="{B676D971-68AA-42D6-9A68-B72B421D47DE}" dt="2024-07-30T11:59:35.912" v="2532" actId="1076"/>
          <ac:spMkLst>
            <pc:docMk/>
            <pc:sldMk cId="1762816928" sldId="261"/>
            <ac:spMk id="76" creationId="{493DFF7E-17E7-17B0-C764-396702CFFA3A}"/>
          </ac:spMkLst>
        </pc:spChg>
        <pc:spChg chg="add mod">
          <ac:chgData name="Suzanne Harrison" userId="a71dce5e-4b0d-4bfe-80fc-ba324f10ceaa" providerId="ADAL" clId="{B676D971-68AA-42D6-9A68-B72B421D47DE}" dt="2024-07-30T12:00:49.479" v="2547" actId="14100"/>
          <ac:spMkLst>
            <pc:docMk/>
            <pc:sldMk cId="1762816928" sldId="261"/>
            <ac:spMk id="77" creationId="{B1C62732-F54F-398D-F122-E4A86738A9EE}"/>
          </ac:spMkLst>
        </pc:spChg>
        <pc:graphicFrameChg chg="del">
          <ac:chgData name="Suzanne Harrison" userId="a71dce5e-4b0d-4bfe-80fc-ba324f10ceaa" providerId="ADAL" clId="{B676D971-68AA-42D6-9A68-B72B421D47DE}" dt="2024-07-30T10:32:29.341" v="85" actId="478"/>
          <ac:graphicFrameMkLst>
            <pc:docMk/>
            <pc:sldMk cId="1762816928" sldId="261"/>
            <ac:graphicFrameMk id="15" creationId="{B09724A5-F6AD-B28B-5645-17BC23C3E3A6}"/>
          </ac:graphicFrameMkLst>
        </pc:graphicFrameChg>
        <pc:graphicFrameChg chg="add mod modGraphic">
          <ac:chgData name="Suzanne Harrison" userId="a71dce5e-4b0d-4bfe-80fc-ba324f10ceaa" providerId="ADAL" clId="{B676D971-68AA-42D6-9A68-B72B421D47DE}" dt="2024-07-30T12:02:30.843" v="2556" actId="1035"/>
          <ac:graphicFrameMkLst>
            <pc:docMk/>
            <pc:sldMk cId="1762816928" sldId="261"/>
            <ac:graphicFrameMk id="35" creationId="{E0D3846D-B7FD-B0BD-6002-EEEADC79ED4F}"/>
          </ac:graphicFrameMkLst>
        </pc:graphicFrameChg>
        <pc:picChg chg="add mod">
          <ac:chgData name="Suzanne Harrison" userId="a71dce5e-4b0d-4bfe-80fc-ba324f10ceaa" providerId="ADAL" clId="{B676D971-68AA-42D6-9A68-B72B421D47DE}" dt="2024-07-30T10:50:58.358" v="513" actId="1035"/>
          <ac:picMkLst>
            <pc:docMk/>
            <pc:sldMk cId="1762816928" sldId="261"/>
            <ac:picMk id="3" creationId="{6F898166-5DE9-CE39-CFDC-7674E9436E5F}"/>
          </ac:picMkLst>
        </pc:picChg>
        <pc:picChg chg="add del mod">
          <ac:chgData name="Suzanne Harrison" userId="a71dce5e-4b0d-4bfe-80fc-ba324f10ceaa" providerId="ADAL" clId="{B676D971-68AA-42D6-9A68-B72B421D47DE}" dt="2024-07-30T10:42:50.625" v="356" actId="478"/>
          <ac:picMkLst>
            <pc:docMk/>
            <pc:sldMk cId="1762816928" sldId="261"/>
            <ac:picMk id="28" creationId="{84BA9CC6-795E-E82E-1D67-39D58B2CCFD8}"/>
          </ac:picMkLst>
        </pc:picChg>
        <pc:picChg chg="add mod modCrop">
          <ac:chgData name="Suzanne Harrison" userId="a71dce5e-4b0d-4bfe-80fc-ba324f10ceaa" providerId="ADAL" clId="{B676D971-68AA-42D6-9A68-B72B421D47DE}" dt="2024-07-30T11:03:40.023" v="948" actId="732"/>
          <ac:picMkLst>
            <pc:docMk/>
            <pc:sldMk cId="1762816928" sldId="261"/>
            <ac:picMk id="29" creationId="{AC865361-205B-0204-7FC9-132A1EB8B082}"/>
          </ac:picMkLst>
        </pc:picChg>
        <pc:picChg chg="add mod modCrop">
          <ac:chgData name="Suzanne Harrison" userId="a71dce5e-4b0d-4bfe-80fc-ba324f10ceaa" providerId="ADAL" clId="{B676D971-68AA-42D6-9A68-B72B421D47DE}" dt="2024-07-30T11:55:13.671" v="2324" actId="1036"/>
          <ac:picMkLst>
            <pc:docMk/>
            <pc:sldMk cId="1762816928" sldId="261"/>
            <ac:picMk id="47" creationId="{77558817-CA2D-08E7-EDD4-2C4130858FA8}"/>
          </ac:picMkLst>
        </pc:picChg>
        <pc:picChg chg="add mod modCrop">
          <ac:chgData name="Suzanne Harrison" userId="a71dce5e-4b0d-4bfe-80fc-ba324f10ceaa" providerId="ADAL" clId="{B676D971-68AA-42D6-9A68-B72B421D47DE}" dt="2024-07-30T11:55:13.671" v="2324" actId="1036"/>
          <ac:picMkLst>
            <pc:docMk/>
            <pc:sldMk cId="1762816928" sldId="261"/>
            <ac:picMk id="49" creationId="{7A43C33B-6DE1-8080-6ED0-0413B3E2549B}"/>
          </ac:picMkLst>
        </pc:picChg>
        <pc:picChg chg="add mod">
          <ac:chgData name="Suzanne Harrison" userId="a71dce5e-4b0d-4bfe-80fc-ba324f10ceaa" providerId="ADAL" clId="{B676D971-68AA-42D6-9A68-B72B421D47DE}" dt="2024-07-30T11:55:13.671" v="2324" actId="1036"/>
          <ac:picMkLst>
            <pc:docMk/>
            <pc:sldMk cId="1762816928" sldId="261"/>
            <ac:picMk id="50" creationId="{352BADB6-5AC3-5A33-81B4-7D9B8AF67E92}"/>
          </ac:picMkLst>
        </pc:picChg>
        <pc:picChg chg="add mod">
          <ac:chgData name="Suzanne Harrison" userId="a71dce5e-4b0d-4bfe-80fc-ba324f10ceaa" providerId="ADAL" clId="{B676D971-68AA-42D6-9A68-B72B421D47DE}" dt="2024-07-30T11:55:13.671" v="2324" actId="1036"/>
          <ac:picMkLst>
            <pc:docMk/>
            <pc:sldMk cId="1762816928" sldId="261"/>
            <ac:picMk id="52" creationId="{E9565F68-0267-298F-88A5-7719450A891C}"/>
          </ac:picMkLst>
        </pc:picChg>
        <pc:picChg chg="add mod">
          <ac:chgData name="Suzanne Harrison" userId="a71dce5e-4b0d-4bfe-80fc-ba324f10ceaa" providerId="ADAL" clId="{B676D971-68AA-42D6-9A68-B72B421D47DE}" dt="2024-07-30T11:55:48.815" v="2389" actId="1035"/>
          <ac:picMkLst>
            <pc:docMk/>
            <pc:sldMk cId="1762816928" sldId="261"/>
            <ac:picMk id="54" creationId="{2709F724-27AA-8134-06FA-0A1108091D3C}"/>
          </ac:picMkLst>
        </pc:picChg>
        <pc:picChg chg="add del mod">
          <ac:chgData name="Suzanne Harrison" userId="a71dce5e-4b0d-4bfe-80fc-ba324f10ceaa" providerId="ADAL" clId="{B676D971-68AA-42D6-9A68-B72B421D47DE}" dt="2024-07-30T11:29:06.955" v="1402" actId="478"/>
          <ac:picMkLst>
            <pc:docMk/>
            <pc:sldMk cId="1762816928" sldId="261"/>
            <ac:picMk id="55" creationId="{83990218-763F-04DA-0E0A-79A3F8AE6F70}"/>
          </ac:picMkLst>
        </pc:picChg>
        <pc:picChg chg="add del mod">
          <ac:chgData name="Suzanne Harrison" userId="a71dce5e-4b0d-4bfe-80fc-ba324f10ceaa" providerId="ADAL" clId="{B676D971-68AA-42D6-9A68-B72B421D47DE}" dt="2024-07-30T11:29:12.383" v="1403" actId="478"/>
          <ac:picMkLst>
            <pc:docMk/>
            <pc:sldMk cId="1762816928" sldId="261"/>
            <ac:picMk id="56" creationId="{A56D952F-2AF6-B460-1A35-1F30CA5B2BF5}"/>
          </ac:picMkLst>
        </pc:picChg>
        <pc:picChg chg="add mod modCrop">
          <ac:chgData name="Suzanne Harrison" userId="a71dce5e-4b0d-4bfe-80fc-ba324f10ceaa" providerId="ADAL" clId="{B676D971-68AA-42D6-9A68-B72B421D47DE}" dt="2024-07-30T11:55:57.625" v="2406" actId="1036"/>
          <ac:picMkLst>
            <pc:docMk/>
            <pc:sldMk cId="1762816928" sldId="261"/>
            <ac:picMk id="57" creationId="{5F60A6F3-11AD-A9DB-1AFF-3F0F01668324}"/>
          </ac:picMkLst>
        </pc:picChg>
        <pc:picChg chg="add mod">
          <ac:chgData name="Suzanne Harrison" userId="a71dce5e-4b0d-4bfe-80fc-ba324f10ceaa" providerId="ADAL" clId="{B676D971-68AA-42D6-9A68-B72B421D47DE}" dt="2024-07-30T11:56:11.022" v="2442" actId="1038"/>
          <ac:picMkLst>
            <pc:docMk/>
            <pc:sldMk cId="1762816928" sldId="261"/>
            <ac:picMk id="64" creationId="{F6D31B40-B768-6320-F3EE-F6005B45595F}"/>
          </ac:picMkLst>
        </pc:picChg>
        <pc:picChg chg="add mod">
          <ac:chgData name="Suzanne Harrison" userId="a71dce5e-4b0d-4bfe-80fc-ba324f10ceaa" providerId="ADAL" clId="{B676D971-68AA-42D6-9A68-B72B421D47DE}" dt="2024-07-30T11:56:11.022" v="2442" actId="1038"/>
          <ac:picMkLst>
            <pc:docMk/>
            <pc:sldMk cId="1762816928" sldId="261"/>
            <ac:picMk id="65" creationId="{2A3F44C2-60BE-DD03-6F37-ED0F82554D4D}"/>
          </ac:picMkLst>
        </pc:picChg>
        <pc:picChg chg="add mod">
          <ac:chgData name="Suzanne Harrison" userId="a71dce5e-4b0d-4bfe-80fc-ba324f10ceaa" providerId="ADAL" clId="{B676D971-68AA-42D6-9A68-B72B421D47DE}" dt="2024-07-30T11:57:02.122" v="2505" actId="1035"/>
          <ac:picMkLst>
            <pc:docMk/>
            <pc:sldMk cId="1762816928" sldId="261"/>
            <ac:picMk id="73" creationId="{FBD7AE62-ACD8-F63F-C68E-FBBC7D72C9AE}"/>
          </ac:picMkLst>
        </pc:picChg>
        <pc:cxnChg chg="add mod">
          <ac:chgData name="Suzanne Harrison" userId="a71dce5e-4b0d-4bfe-80fc-ba324f10ceaa" providerId="ADAL" clId="{B676D971-68AA-42D6-9A68-B72B421D47DE}" dt="2024-07-30T10:51:08.867" v="516" actId="1035"/>
          <ac:cxnSpMkLst>
            <pc:docMk/>
            <pc:sldMk cId="1762816928" sldId="261"/>
            <ac:cxnSpMk id="20" creationId="{144F3DFF-9607-7DDF-3998-6E1D7BCC2851}"/>
          </ac:cxnSpMkLst>
        </pc:cxnChg>
        <pc:cxnChg chg="add mod">
          <ac:chgData name="Suzanne Harrison" userId="a71dce5e-4b0d-4bfe-80fc-ba324f10ceaa" providerId="ADAL" clId="{B676D971-68AA-42D6-9A68-B72B421D47DE}" dt="2024-07-30T10:50:58.358" v="513" actId="1035"/>
          <ac:cxnSpMkLst>
            <pc:docMk/>
            <pc:sldMk cId="1762816928" sldId="261"/>
            <ac:cxnSpMk id="21" creationId="{9FA058D2-208F-35D8-3C46-BECD17389343}"/>
          </ac:cxnSpMkLst>
        </pc:cxnChg>
        <pc:cxnChg chg="add mod">
          <ac:chgData name="Suzanne Harrison" userId="a71dce5e-4b0d-4bfe-80fc-ba324f10ceaa" providerId="ADAL" clId="{B676D971-68AA-42D6-9A68-B72B421D47DE}" dt="2024-07-30T10:51:15.662" v="517" actId="1035"/>
          <ac:cxnSpMkLst>
            <pc:docMk/>
            <pc:sldMk cId="1762816928" sldId="261"/>
            <ac:cxnSpMk id="22" creationId="{6EB7C49C-1B31-E5F3-70E9-2145C87E8AF3}"/>
          </ac:cxnSpMkLst>
        </pc:cxnChg>
        <pc:cxnChg chg="add mod">
          <ac:chgData name="Suzanne Harrison" userId="a71dce5e-4b0d-4bfe-80fc-ba324f10ceaa" providerId="ADAL" clId="{B676D971-68AA-42D6-9A68-B72B421D47DE}" dt="2024-07-30T12:22:28.918" v="2668" actId="1036"/>
          <ac:cxnSpMkLst>
            <pc:docMk/>
            <pc:sldMk cId="1762816928" sldId="261"/>
            <ac:cxnSpMk id="31" creationId="{00930B00-812B-714D-94E1-C0DBEBD39E24}"/>
          </ac:cxnSpMkLst>
        </pc:cxnChg>
        <pc:cxnChg chg="add mod ord">
          <ac:chgData name="Suzanne Harrison" userId="a71dce5e-4b0d-4bfe-80fc-ba324f10ceaa" providerId="ADAL" clId="{B676D971-68AA-42D6-9A68-B72B421D47DE}" dt="2024-07-30T12:23:01.182" v="2682" actId="167"/>
          <ac:cxnSpMkLst>
            <pc:docMk/>
            <pc:sldMk cId="1762816928" sldId="261"/>
            <ac:cxnSpMk id="32" creationId="{FA5AFD5F-9B4C-F4B3-15C9-8B68162EDD5B}"/>
          </ac:cxnSpMkLst>
        </pc:cxnChg>
        <pc:cxnChg chg="add del mod">
          <ac:chgData name="Suzanne Harrison" userId="a71dce5e-4b0d-4bfe-80fc-ba324f10ceaa" providerId="ADAL" clId="{B676D971-68AA-42D6-9A68-B72B421D47DE}" dt="2024-07-30T10:52:46.090" v="566" actId="478"/>
          <ac:cxnSpMkLst>
            <pc:docMk/>
            <pc:sldMk cId="1762816928" sldId="261"/>
            <ac:cxnSpMk id="33" creationId="{7185A12E-3EF1-73D6-1B7C-C3F2E728282D}"/>
          </ac:cxnSpMkLst>
        </pc:cxnChg>
        <pc:cxnChg chg="add mod">
          <ac:chgData name="Suzanne Harrison" userId="a71dce5e-4b0d-4bfe-80fc-ba324f10ceaa" providerId="ADAL" clId="{B676D971-68AA-42D6-9A68-B72B421D47DE}" dt="2024-07-30T11:37:34.903" v="1720" actId="14100"/>
          <ac:cxnSpMkLst>
            <pc:docMk/>
            <pc:sldMk cId="1762816928" sldId="261"/>
            <ac:cxnSpMk id="39" creationId="{27C88708-4E98-87AF-9CAA-CF28ACF6E7B3}"/>
          </ac:cxnSpMkLst>
        </pc:cxnChg>
        <pc:cxnChg chg="add mod">
          <ac:chgData name="Suzanne Harrison" userId="a71dce5e-4b0d-4bfe-80fc-ba324f10ceaa" providerId="ADAL" clId="{B676D971-68AA-42D6-9A68-B72B421D47DE}" dt="2024-07-30T11:38:03.314" v="1725" actId="693"/>
          <ac:cxnSpMkLst>
            <pc:docMk/>
            <pc:sldMk cId="1762816928" sldId="261"/>
            <ac:cxnSpMk id="61" creationId="{5076AF5F-29C8-57A0-A0C1-605749DDDBC7}"/>
          </ac:cxnSpMkLst>
        </pc:cxnChg>
        <pc:cxnChg chg="add mod">
          <ac:chgData name="Suzanne Harrison" userId="a71dce5e-4b0d-4bfe-80fc-ba324f10ceaa" providerId="ADAL" clId="{B676D971-68AA-42D6-9A68-B72B421D47DE}" dt="2024-07-30T11:56:17.286" v="2458" actId="1035"/>
          <ac:cxnSpMkLst>
            <pc:docMk/>
            <pc:sldMk cId="1762816928" sldId="261"/>
            <ac:cxnSpMk id="68" creationId="{A99CE0B7-413A-ECF4-E3AD-33DD6E419A6B}"/>
          </ac:cxnSpMkLst>
        </pc:cxnChg>
        <pc:cxnChg chg="add mod">
          <ac:chgData name="Suzanne Harrison" userId="a71dce5e-4b0d-4bfe-80fc-ba324f10ceaa" providerId="ADAL" clId="{B676D971-68AA-42D6-9A68-B72B421D47DE}" dt="2024-07-30T12:00:56.271" v="2548" actId="14100"/>
          <ac:cxnSpMkLst>
            <pc:docMk/>
            <pc:sldMk cId="1762816928" sldId="261"/>
            <ac:cxnSpMk id="79" creationId="{AA6BE938-2E49-A04E-204F-A439221E3D79}"/>
          </ac:cxnSpMkLst>
        </pc:cxnChg>
        <pc:cxnChg chg="add mod">
          <ac:chgData name="Suzanne Harrison" userId="a71dce5e-4b0d-4bfe-80fc-ba324f10ceaa" providerId="ADAL" clId="{B676D971-68AA-42D6-9A68-B72B421D47DE}" dt="2024-07-30T11:59:48.602" v="2534" actId="13822"/>
          <ac:cxnSpMkLst>
            <pc:docMk/>
            <pc:sldMk cId="1762816928" sldId="261"/>
            <ac:cxnSpMk id="85" creationId="{9AA8812D-410B-61E9-B6E1-BBC265798108}"/>
          </ac:cxnSpMkLst>
        </pc:cxnChg>
        <pc:cxnChg chg="add mod">
          <ac:chgData name="Suzanne Harrison" userId="a71dce5e-4b0d-4bfe-80fc-ba324f10ceaa" providerId="ADAL" clId="{B676D971-68AA-42D6-9A68-B72B421D47DE}" dt="2024-07-30T12:01:07.815" v="2549" actId="14100"/>
          <ac:cxnSpMkLst>
            <pc:docMk/>
            <pc:sldMk cId="1762816928" sldId="261"/>
            <ac:cxnSpMk id="86" creationId="{9C315313-2C1F-9CD8-66D5-508CF806B442}"/>
          </ac:cxnSpMkLst>
        </pc:cxnChg>
      </pc:sldChg>
      <pc:sldChg chg="addSp delSp modSp add mod modAnim">
        <pc:chgData name="Suzanne Harrison" userId="a71dce5e-4b0d-4bfe-80fc-ba324f10ceaa" providerId="ADAL" clId="{B676D971-68AA-42D6-9A68-B72B421D47DE}" dt="2024-07-30T14:13:38.072" v="4624" actId="1076"/>
        <pc:sldMkLst>
          <pc:docMk/>
          <pc:sldMk cId="2338320680" sldId="262"/>
        </pc:sldMkLst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4" creationId="{89912189-EE8C-2C22-7BD8-B185013A83B4}"/>
          </ac:spMkLst>
        </pc:spChg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7" creationId="{4F6D8423-0A44-87BC-D2BB-624FC32B0795}"/>
          </ac:spMkLst>
        </pc:spChg>
        <pc:spChg chg="add mod">
          <ac:chgData name="Suzanne Harrison" userId="a71dce5e-4b0d-4bfe-80fc-ba324f10ceaa" providerId="ADAL" clId="{B676D971-68AA-42D6-9A68-B72B421D47DE}" dt="2024-07-30T13:40:39.902" v="3942" actId="1036"/>
          <ac:spMkLst>
            <pc:docMk/>
            <pc:sldMk cId="2338320680" sldId="262"/>
            <ac:spMk id="7" creationId="{5D2DA6FA-68FD-3628-1576-FBADD8D583FB}"/>
          </ac:spMkLst>
        </pc:spChg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8" creationId="{479FCB31-606D-AFB2-B11F-026569B2035E}"/>
          </ac:spMkLst>
        </pc:spChg>
        <pc:spChg chg="add mod">
          <ac:chgData name="Suzanne Harrison" userId="a71dce5e-4b0d-4bfe-80fc-ba324f10ceaa" providerId="ADAL" clId="{B676D971-68AA-42D6-9A68-B72B421D47DE}" dt="2024-07-30T13:45:27.785" v="4122" actId="1038"/>
          <ac:spMkLst>
            <pc:docMk/>
            <pc:sldMk cId="2338320680" sldId="262"/>
            <ac:spMk id="10" creationId="{B61D1F6E-1466-5078-553F-32DAD3C9565F}"/>
          </ac:spMkLst>
        </pc:spChg>
        <pc:spChg chg="add del mod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10" creationId="{CB8B9267-A75B-FDAF-F3A9-35D1E260BC7F}"/>
          </ac:spMkLst>
        </pc:spChg>
        <pc:spChg chg="add mod">
          <ac:chgData name="Suzanne Harrison" userId="a71dce5e-4b0d-4bfe-80fc-ba324f10ceaa" providerId="ADAL" clId="{B676D971-68AA-42D6-9A68-B72B421D47DE}" dt="2024-07-30T13:45:27.785" v="4122" actId="1038"/>
          <ac:spMkLst>
            <pc:docMk/>
            <pc:sldMk cId="2338320680" sldId="262"/>
            <ac:spMk id="13" creationId="{35A94933-D2F3-8D30-8199-D44F6AA8E66B}"/>
          </ac:spMkLst>
        </pc:spChg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13" creationId="{69282148-CEDB-3C48-5598-68C77BB6FA72}"/>
          </ac:spMkLst>
        </pc:spChg>
        <pc:spChg chg="add mod">
          <ac:chgData name="Suzanne Harrison" userId="a71dce5e-4b0d-4bfe-80fc-ba324f10ceaa" providerId="ADAL" clId="{B676D971-68AA-42D6-9A68-B72B421D47DE}" dt="2024-07-30T12:03:57.161" v="2584" actId="20577"/>
          <ac:spMkLst>
            <pc:docMk/>
            <pc:sldMk cId="2338320680" sldId="262"/>
            <ac:spMk id="16" creationId="{09FF4295-F3A6-26F1-AA08-4262C622E137}"/>
          </ac:spMkLst>
        </pc:spChg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17" creationId="{E02487C3-7453-0A48-331B-06DCB21A8676}"/>
          </ac:spMkLst>
        </pc:spChg>
        <pc:spChg chg="del">
          <ac:chgData name="Suzanne Harrison" userId="a71dce5e-4b0d-4bfe-80fc-ba324f10ceaa" providerId="ADAL" clId="{B676D971-68AA-42D6-9A68-B72B421D47DE}" dt="2024-07-30T12:01:44.594" v="2550" actId="478"/>
          <ac:spMkLst>
            <pc:docMk/>
            <pc:sldMk cId="2338320680" sldId="262"/>
            <ac:spMk id="18" creationId="{1A89C1F9-89B3-2928-3DBE-0E8DA83D9A0E}"/>
          </ac:spMkLst>
        </pc:spChg>
        <pc:spChg chg="add mod">
          <ac:chgData name="Suzanne Harrison" userId="a71dce5e-4b0d-4bfe-80fc-ba324f10ceaa" providerId="ADAL" clId="{B676D971-68AA-42D6-9A68-B72B421D47DE}" dt="2024-07-30T12:25:12.887" v="2699" actId="1076"/>
          <ac:spMkLst>
            <pc:docMk/>
            <pc:sldMk cId="2338320680" sldId="262"/>
            <ac:spMk id="19" creationId="{2F6B2206-60A3-F8A3-380E-398E1B57E024}"/>
          </ac:spMkLst>
        </pc:spChg>
        <pc:spChg chg="add del mod">
          <ac:chgData name="Suzanne Harrison" userId="a71dce5e-4b0d-4bfe-80fc-ba324f10ceaa" providerId="ADAL" clId="{B676D971-68AA-42D6-9A68-B72B421D47DE}" dt="2024-07-30T12:24:59.340" v="2697" actId="478"/>
          <ac:spMkLst>
            <pc:docMk/>
            <pc:sldMk cId="2338320680" sldId="262"/>
            <ac:spMk id="20" creationId="{DF426216-5BE9-64FD-B109-82A89BC91C67}"/>
          </ac:spMkLst>
        </pc:spChg>
        <pc:spChg chg="add mod">
          <ac:chgData name="Suzanne Harrison" userId="a71dce5e-4b0d-4bfe-80fc-ba324f10ceaa" providerId="ADAL" clId="{B676D971-68AA-42D6-9A68-B72B421D47DE}" dt="2024-07-30T14:02:29.662" v="4374" actId="1035"/>
          <ac:spMkLst>
            <pc:docMk/>
            <pc:sldMk cId="2338320680" sldId="262"/>
            <ac:spMk id="21" creationId="{51771A60-37FC-8354-5F2F-6730A72A1BB0}"/>
          </ac:spMkLst>
        </pc:spChg>
        <pc:spChg chg="add mod">
          <ac:chgData name="Suzanne Harrison" userId="a71dce5e-4b0d-4bfe-80fc-ba324f10ceaa" providerId="ADAL" clId="{B676D971-68AA-42D6-9A68-B72B421D47DE}" dt="2024-07-30T12:33:50.101" v="2902" actId="14100"/>
          <ac:spMkLst>
            <pc:docMk/>
            <pc:sldMk cId="2338320680" sldId="262"/>
            <ac:spMk id="28" creationId="{E156DEBE-2CDB-DF44-14E4-DEBBFE14EF41}"/>
          </ac:spMkLst>
        </pc:spChg>
        <pc:spChg chg="add del mod">
          <ac:chgData name="Suzanne Harrison" userId="a71dce5e-4b0d-4bfe-80fc-ba324f10ceaa" providerId="ADAL" clId="{B676D971-68AA-42D6-9A68-B72B421D47DE}" dt="2024-07-30T12:31:15.894" v="2867"/>
          <ac:spMkLst>
            <pc:docMk/>
            <pc:sldMk cId="2338320680" sldId="262"/>
            <ac:spMk id="30" creationId="{D5E66627-546A-86E6-2D5D-328D19BE13B0}"/>
          </ac:spMkLst>
        </pc:spChg>
        <pc:spChg chg="add mod">
          <ac:chgData name="Suzanne Harrison" userId="a71dce5e-4b0d-4bfe-80fc-ba324f10ceaa" providerId="ADAL" clId="{B676D971-68AA-42D6-9A68-B72B421D47DE}" dt="2024-07-30T13:55:58.613" v="4277" actId="1076"/>
          <ac:spMkLst>
            <pc:docMk/>
            <pc:sldMk cId="2338320680" sldId="262"/>
            <ac:spMk id="32" creationId="{6892E641-6513-E575-748C-60F710B959EA}"/>
          </ac:spMkLst>
        </pc:spChg>
        <pc:spChg chg="add mod">
          <ac:chgData name="Suzanne Harrison" userId="a71dce5e-4b0d-4bfe-80fc-ba324f10ceaa" providerId="ADAL" clId="{B676D971-68AA-42D6-9A68-B72B421D47DE}" dt="2024-07-30T13:55:51.910" v="4276" actId="1037"/>
          <ac:spMkLst>
            <pc:docMk/>
            <pc:sldMk cId="2338320680" sldId="262"/>
            <ac:spMk id="34" creationId="{5118354F-D11E-2C99-CF2B-45612AD9729A}"/>
          </ac:spMkLst>
        </pc:spChg>
        <pc:spChg chg="add mod">
          <ac:chgData name="Suzanne Harrison" userId="a71dce5e-4b0d-4bfe-80fc-ba324f10ceaa" providerId="ADAL" clId="{B676D971-68AA-42D6-9A68-B72B421D47DE}" dt="2024-07-30T14:01:08.210" v="4360" actId="1036"/>
          <ac:spMkLst>
            <pc:docMk/>
            <pc:sldMk cId="2338320680" sldId="262"/>
            <ac:spMk id="35" creationId="{A2BE29DC-B9D8-FBCB-73ED-F4A6DA9A5B73}"/>
          </ac:spMkLst>
        </pc:spChg>
        <pc:spChg chg="add mod">
          <ac:chgData name="Suzanne Harrison" userId="a71dce5e-4b0d-4bfe-80fc-ba324f10ceaa" providerId="ADAL" clId="{B676D971-68AA-42D6-9A68-B72B421D47DE}" dt="2024-07-30T12:44:37.918" v="3248" actId="1076"/>
          <ac:spMkLst>
            <pc:docMk/>
            <pc:sldMk cId="2338320680" sldId="262"/>
            <ac:spMk id="37" creationId="{757D7B02-053A-72B8-D112-FB4EDDF524E3}"/>
          </ac:spMkLst>
        </pc:spChg>
        <pc:spChg chg="add mod">
          <ac:chgData name="Suzanne Harrison" userId="a71dce5e-4b0d-4bfe-80fc-ba324f10ceaa" providerId="ADAL" clId="{B676D971-68AA-42D6-9A68-B72B421D47DE}" dt="2024-07-30T12:43:16.015" v="3231" actId="1037"/>
          <ac:spMkLst>
            <pc:docMk/>
            <pc:sldMk cId="2338320680" sldId="262"/>
            <ac:spMk id="38" creationId="{335AA8C1-BD48-9640-2B86-C341E7F1C6A8}"/>
          </ac:spMkLst>
        </pc:spChg>
        <pc:spChg chg="add mod">
          <ac:chgData name="Suzanne Harrison" userId="a71dce5e-4b0d-4bfe-80fc-ba324f10ceaa" providerId="ADAL" clId="{B676D971-68AA-42D6-9A68-B72B421D47DE}" dt="2024-07-30T12:44:23.238" v="3245" actId="1076"/>
          <ac:spMkLst>
            <pc:docMk/>
            <pc:sldMk cId="2338320680" sldId="262"/>
            <ac:spMk id="39" creationId="{247472EB-5BDB-6217-796E-0C0399476430}"/>
          </ac:spMkLst>
        </pc:spChg>
        <pc:spChg chg="add mod">
          <ac:chgData name="Suzanne Harrison" userId="a71dce5e-4b0d-4bfe-80fc-ba324f10ceaa" providerId="ADAL" clId="{B676D971-68AA-42D6-9A68-B72B421D47DE}" dt="2024-07-30T12:44:16.958" v="3244" actId="1076"/>
          <ac:spMkLst>
            <pc:docMk/>
            <pc:sldMk cId="2338320680" sldId="262"/>
            <ac:spMk id="40" creationId="{A5B7A0E1-80F8-37E8-D8C7-6939EACB9FA7}"/>
          </ac:spMkLst>
        </pc:spChg>
        <pc:spChg chg="add mod">
          <ac:chgData name="Suzanne Harrison" userId="a71dce5e-4b0d-4bfe-80fc-ba324f10ceaa" providerId="ADAL" clId="{B676D971-68AA-42D6-9A68-B72B421D47DE}" dt="2024-07-30T12:41:38.276" v="3210" actId="1038"/>
          <ac:spMkLst>
            <pc:docMk/>
            <pc:sldMk cId="2338320680" sldId="262"/>
            <ac:spMk id="41" creationId="{B86EA9A7-2E24-9C9B-610F-2623ACB1F8CF}"/>
          </ac:spMkLst>
        </pc:spChg>
        <pc:spChg chg="add mod">
          <ac:chgData name="Suzanne Harrison" userId="a71dce5e-4b0d-4bfe-80fc-ba324f10ceaa" providerId="ADAL" clId="{B676D971-68AA-42D6-9A68-B72B421D47DE}" dt="2024-07-30T13:51:14.391" v="4222" actId="1037"/>
          <ac:spMkLst>
            <pc:docMk/>
            <pc:sldMk cId="2338320680" sldId="262"/>
            <ac:spMk id="44" creationId="{4654CB7E-F588-812D-40B1-ACE368E3B126}"/>
          </ac:spMkLst>
        </pc:spChg>
        <pc:spChg chg="add mod">
          <ac:chgData name="Suzanne Harrison" userId="a71dce5e-4b0d-4bfe-80fc-ba324f10ceaa" providerId="ADAL" clId="{B676D971-68AA-42D6-9A68-B72B421D47DE}" dt="2024-07-30T13:51:25.425" v="4225" actId="948"/>
          <ac:spMkLst>
            <pc:docMk/>
            <pc:sldMk cId="2338320680" sldId="262"/>
            <ac:spMk id="45" creationId="{C0198570-887C-CD21-ACCC-72E3E0DDDF44}"/>
          </ac:spMkLst>
        </pc:spChg>
        <pc:spChg chg="add mod">
          <ac:chgData name="Suzanne Harrison" userId="a71dce5e-4b0d-4bfe-80fc-ba324f10ceaa" providerId="ADAL" clId="{B676D971-68AA-42D6-9A68-B72B421D47DE}" dt="2024-07-30T13:51:14.391" v="4222" actId="1037"/>
          <ac:spMkLst>
            <pc:docMk/>
            <pc:sldMk cId="2338320680" sldId="262"/>
            <ac:spMk id="47" creationId="{0B4AC313-3FD8-67A5-A0E3-1B23EC90113D}"/>
          </ac:spMkLst>
        </pc:spChg>
        <pc:spChg chg="add mod">
          <ac:chgData name="Suzanne Harrison" userId="a71dce5e-4b0d-4bfe-80fc-ba324f10ceaa" providerId="ADAL" clId="{B676D971-68AA-42D6-9A68-B72B421D47DE}" dt="2024-07-30T13:51:55.689" v="4236" actId="1076"/>
          <ac:spMkLst>
            <pc:docMk/>
            <pc:sldMk cId="2338320680" sldId="262"/>
            <ac:spMk id="48" creationId="{1B64628F-3AC0-9C7C-8F76-69A32EFB0827}"/>
          </ac:spMkLst>
        </pc:spChg>
        <pc:spChg chg="add mod">
          <ac:chgData name="Suzanne Harrison" userId="a71dce5e-4b0d-4bfe-80fc-ba324f10ceaa" providerId="ADAL" clId="{B676D971-68AA-42D6-9A68-B72B421D47DE}" dt="2024-07-30T14:00:27.513" v="4353" actId="20577"/>
          <ac:spMkLst>
            <pc:docMk/>
            <pc:sldMk cId="2338320680" sldId="262"/>
            <ac:spMk id="54" creationId="{17A50D33-6371-738C-2B4C-0EAEC8A4E747}"/>
          </ac:spMkLst>
        </pc:spChg>
        <pc:spChg chg="add mod">
          <ac:chgData name="Suzanne Harrison" userId="a71dce5e-4b0d-4bfe-80fc-ba324f10ceaa" providerId="ADAL" clId="{B676D971-68AA-42D6-9A68-B72B421D47DE}" dt="2024-07-30T14:06:38.040" v="4503" actId="20577"/>
          <ac:spMkLst>
            <pc:docMk/>
            <pc:sldMk cId="2338320680" sldId="262"/>
            <ac:spMk id="55" creationId="{4398C576-9AA7-FA8D-4A4B-002BF47AE035}"/>
          </ac:spMkLst>
        </pc:spChg>
        <pc:spChg chg="add mod">
          <ac:chgData name="Suzanne Harrison" userId="a71dce5e-4b0d-4bfe-80fc-ba324f10ceaa" providerId="ADAL" clId="{B676D971-68AA-42D6-9A68-B72B421D47DE}" dt="2024-07-30T14:07:13.562" v="4545" actId="20577"/>
          <ac:spMkLst>
            <pc:docMk/>
            <pc:sldMk cId="2338320680" sldId="262"/>
            <ac:spMk id="56" creationId="{7F20D52E-3A4B-DB91-45BF-C1BD8194D973}"/>
          </ac:spMkLst>
        </pc:spChg>
        <pc:spChg chg="add mod">
          <ac:chgData name="Suzanne Harrison" userId="a71dce5e-4b0d-4bfe-80fc-ba324f10ceaa" providerId="ADAL" clId="{B676D971-68AA-42D6-9A68-B72B421D47DE}" dt="2024-07-30T14:11:32.729" v="4618" actId="20577"/>
          <ac:spMkLst>
            <pc:docMk/>
            <pc:sldMk cId="2338320680" sldId="262"/>
            <ac:spMk id="59" creationId="{E1F810D2-7C19-07E6-0D1E-7962D530AC4F}"/>
          </ac:spMkLst>
        </pc:spChg>
        <pc:spChg chg="add mod">
          <ac:chgData name="Suzanne Harrison" userId="a71dce5e-4b0d-4bfe-80fc-ba324f10ceaa" providerId="ADAL" clId="{B676D971-68AA-42D6-9A68-B72B421D47DE}" dt="2024-07-30T14:01:26.347" v="4366" actId="1035"/>
          <ac:spMkLst>
            <pc:docMk/>
            <pc:sldMk cId="2338320680" sldId="262"/>
            <ac:spMk id="69" creationId="{8743DA3D-AD89-7B26-BDED-A82AD93D183A}"/>
          </ac:spMkLst>
        </pc:spChg>
        <pc:spChg chg="add mod">
          <ac:chgData name="Suzanne Harrison" userId="a71dce5e-4b0d-4bfe-80fc-ba324f10ceaa" providerId="ADAL" clId="{B676D971-68AA-42D6-9A68-B72B421D47DE}" dt="2024-07-30T13:42:00.216" v="3955" actId="20577"/>
          <ac:spMkLst>
            <pc:docMk/>
            <pc:sldMk cId="2338320680" sldId="262"/>
            <ac:spMk id="72" creationId="{06DD19FF-97FD-455C-CB31-1728FD30DD21}"/>
          </ac:spMkLst>
        </pc:spChg>
        <pc:graphicFrameChg chg="del">
          <ac:chgData name="Suzanne Harrison" userId="a71dce5e-4b0d-4bfe-80fc-ba324f10ceaa" providerId="ADAL" clId="{B676D971-68AA-42D6-9A68-B72B421D47DE}" dt="2024-07-30T12:01:44.594" v="2550" actId="478"/>
          <ac:graphicFrameMkLst>
            <pc:docMk/>
            <pc:sldMk cId="2338320680" sldId="262"/>
            <ac:graphicFrameMk id="15" creationId="{B09724A5-F6AD-B28B-5645-17BC23C3E3A6}"/>
          </ac:graphicFrameMkLst>
        </pc:graphicFrameChg>
        <pc:graphicFrameChg chg="add mod modGraphic">
          <ac:chgData name="Suzanne Harrison" userId="a71dce5e-4b0d-4bfe-80fc-ba324f10ceaa" providerId="ADAL" clId="{B676D971-68AA-42D6-9A68-B72B421D47DE}" dt="2024-07-30T12:59:26.058" v="3628" actId="1036"/>
          <ac:graphicFrameMkLst>
            <pc:docMk/>
            <pc:sldMk cId="2338320680" sldId="262"/>
            <ac:graphicFrameMk id="73" creationId="{92E107FE-EB88-4FBD-0949-A4888FB7D3E4}"/>
          </ac:graphicFrameMkLst>
        </pc:graphicFrameChg>
        <pc:picChg chg="add mod">
          <ac:chgData name="Suzanne Harrison" userId="a71dce5e-4b0d-4bfe-80fc-ba324f10ceaa" providerId="ADAL" clId="{B676D971-68AA-42D6-9A68-B72B421D47DE}" dt="2024-07-30T13:39:41.127" v="3814" actId="1035"/>
          <ac:picMkLst>
            <pc:docMk/>
            <pc:sldMk cId="2338320680" sldId="262"/>
            <ac:picMk id="8" creationId="{F6602517-5878-4DEA-DBF1-F29F90DD058B}"/>
          </ac:picMkLst>
        </pc:picChg>
        <pc:picChg chg="add mod">
          <ac:chgData name="Suzanne Harrison" userId="a71dce5e-4b0d-4bfe-80fc-ba324f10ceaa" providerId="ADAL" clId="{B676D971-68AA-42D6-9A68-B72B421D47DE}" dt="2024-07-30T13:55:51.910" v="4276" actId="1037"/>
          <ac:picMkLst>
            <pc:docMk/>
            <pc:sldMk cId="2338320680" sldId="262"/>
            <ac:picMk id="27" creationId="{FFF031D7-11F1-1B3D-58DB-E22B2B980533}"/>
          </ac:picMkLst>
        </pc:picChg>
        <pc:picChg chg="add del mod">
          <ac:chgData name="Suzanne Harrison" userId="a71dce5e-4b0d-4bfe-80fc-ba324f10ceaa" providerId="ADAL" clId="{B676D971-68AA-42D6-9A68-B72B421D47DE}" dt="2024-07-30T12:31:19.397" v="2868" actId="478"/>
          <ac:picMkLst>
            <pc:docMk/>
            <pc:sldMk cId="2338320680" sldId="262"/>
            <ac:picMk id="29" creationId="{131A9FFB-A51E-03B8-87D9-C04EEF0D220E}"/>
          </ac:picMkLst>
        </pc:picChg>
        <pc:picChg chg="add mod">
          <ac:chgData name="Suzanne Harrison" userId="a71dce5e-4b0d-4bfe-80fc-ba324f10ceaa" providerId="ADAL" clId="{B676D971-68AA-42D6-9A68-B72B421D47DE}" dt="2024-07-30T13:55:40.602" v="4260" actId="1076"/>
          <ac:picMkLst>
            <pc:docMk/>
            <pc:sldMk cId="2338320680" sldId="262"/>
            <ac:picMk id="31" creationId="{6AF89755-0657-9ADB-7C2F-14672043775B}"/>
          </ac:picMkLst>
        </pc:picChg>
        <pc:picChg chg="add mod">
          <ac:chgData name="Suzanne Harrison" userId="a71dce5e-4b0d-4bfe-80fc-ba324f10ceaa" providerId="ADAL" clId="{B676D971-68AA-42D6-9A68-B72B421D47DE}" dt="2024-07-30T14:13:38.072" v="4624" actId="1076"/>
          <ac:picMkLst>
            <pc:docMk/>
            <pc:sldMk cId="2338320680" sldId="262"/>
            <ac:picMk id="33" creationId="{DAF0C363-EEC3-CEC5-7B3D-30001D48C1E3}"/>
          </ac:picMkLst>
        </pc:picChg>
        <pc:picChg chg="add mod">
          <ac:chgData name="Suzanne Harrison" userId="a71dce5e-4b0d-4bfe-80fc-ba324f10ceaa" providerId="ADAL" clId="{B676D971-68AA-42D6-9A68-B72B421D47DE}" dt="2024-07-30T12:39:10.385" v="3095" actId="1076"/>
          <ac:picMkLst>
            <pc:docMk/>
            <pc:sldMk cId="2338320680" sldId="262"/>
            <ac:picMk id="36" creationId="{2D325DB9-453E-3304-6FD8-F6990711460A}"/>
          </ac:picMkLst>
        </pc:picChg>
        <pc:picChg chg="add mod">
          <ac:chgData name="Suzanne Harrison" userId="a71dce5e-4b0d-4bfe-80fc-ba324f10ceaa" providerId="ADAL" clId="{B676D971-68AA-42D6-9A68-B72B421D47DE}" dt="2024-07-30T13:51:14.391" v="4222" actId="1037"/>
          <ac:picMkLst>
            <pc:docMk/>
            <pc:sldMk cId="2338320680" sldId="262"/>
            <ac:picMk id="42" creationId="{1DF38936-2388-E77D-D27E-EC6DB0C51D63}"/>
          </ac:picMkLst>
        </pc:picChg>
        <pc:picChg chg="add mod">
          <ac:chgData name="Suzanne Harrison" userId="a71dce5e-4b0d-4bfe-80fc-ba324f10ceaa" providerId="ADAL" clId="{B676D971-68AA-42D6-9A68-B72B421D47DE}" dt="2024-07-30T13:59:08.432" v="4283" actId="1076"/>
          <ac:picMkLst>
            <pc:docMk/>
            <pc:sldMk cId="2338320680" sldId="262"/>
            <ac:picMk id="53" creationId="{7B292235-D669-A753-03B7-EDD7DD345A13}"/>
          </ac:picMkLst>
        </pc:picChg>
        <pc:picChg chg="add mod">
          <ac:chgData name="Suzanne Harrison" userId="a71dce5e-4b0d-4bfe-80fc-ba324f10ceaa" providerId="ADAL" clId="{B676D971-68AA-42D6-9A68-B72B421D47DE}" dt="2024-07-30T14:07:46.671" v="4548" actId="1076"/>
          <ac:picMkLst>
            <pc:docMk/>
            <pc:sldMk cId="2338320680" sldId="262"/>
            <ac:picMk id="57" creationId="{39B3509C-FC07-86E8-CD9A-CD58DDF23A12}"/>
          </ac:picMkLst>
        </pc:picChg>
        <pc:picChg chg="add mod">
          <ac:chgData name="Suzanne Harrison" userId="a71dce5e-4b0d-4bfe-80fc-ba324f10ceaa" providerId="ADAL" clId="{B676D971-68AA-42D6-9A68-B72B421D47DE}" dt="2024-07-30T14:09:10.574" v="4554" actId="1038"/>
          <ac:picMkLst>
            <pc:docMk/>
            <pc:sldMk cId="2338320680" sldId="262"/>
            <ac:picMk id="58" creationId="{3D60C813-B7D5-274D-4352-5EB1832FA3F8}"/>
          </ac:picMkLst>
        </pc:picChg>
        <pc:picChg chg="add del mod">
          <ac:chgData name="Suzanne Harrison" userId="a71dce5e-4b0d-4bfe-80fc-ba324f10ceaa" providerId="ADAL" clId="{B676D971-68AA-42D6-9A68-B72B421D47DE}" dt="2024-07-30T14:10:57.987" v="4567" actId="478"/>
          <ac:picMkLst>
            <pc:docMk/>
            <pc:sldMk cId="2338320680" sldId="262"/>
            <ac:picMk id="60" creationId="{E686C8BD-9F4A-F577-F7BC-A097E12D01F6}"/>
          </ac:picMkLst>
        </pc:picChg>
        <pc:picChg chg="add mod">
          <ac:chgData name="Suzanne Harrison" userId="a71dce5e-4b0d-4bfe-80fc-ba324f10ceaa" providerId="ADAL" clId="{B676D971-68AA-42D6-9A68-B72B421D47DE}" dt="2024-07-30T14:12:52.187" v="4622" actId="1076"/>
          <ac:picMkLst>
            <pc:docMk/>
            <pc:sldMk cId="2338320680" sldId="262"/>
            <ac:picMk id="61" creationId="{1BD32E1F-DA79-584B-4740-7C90718F46FA}"/>
          </ac:picMkLst>
        </pc:picChg>
        <pc:picChg chg="add mod">
          <ac:chgData name="Suzanne Harrison" userId="a71dce5e-4b0d-4bfe-80fc-ba324f10ceaa" providerId="ADAL" clId="{B676D971-68AA-42D6-9A68-B72B421D47DE}" dt="2024-07-30T14:01:26.347" v="4366" actId="1035"/>
          <ac:picMkLst>
            <pc:docMk/>
            <pc:sldMk cId="2338320680" sldId="262"/>
            <ac:picMk id="70" creationId="{336C5C1A-B769-410C-6738-92770E19A451}"/>
          </ac:picMkLst>
        </pc:picChg>
        <pc:picChg chg="add mod">
          <ac:chgData name="Suzanne Harrison" userId="a71dce5e-4b0d-4bfe-80fc-ba324f10ceaa" providerId="ADAL" clId="{B676D971-68AA-42D6-9A68-B72B421D47DE}" dt="2024-07-30T12:59:41.372" v="3639" actId="1036"/>
          <ac:picMkLst>
            <pc:docMk/>
            <pc:sldMk cId="2338320680" sldId="262"/>
            <ac:picMk id="71" creationId="{FAB71E6E-A0D4-481C-8934-C768F942CC3D}"/>
          </ac:picMkLst>
        </pc:picChg>
        <pc:cxnChg chg="add del mod">
          <ac:chgData name="Suzanne Harrison" userId="a71dce5e-4b0d-4bfe-80fc-ba324f10ceaa" providerId="ADAL" clId="{B676D971-68AA-42D6-9A68-B72B421D47DE}" dt="2024-07-30T12:01:44.594" v="2550" actId="478"/>
          <ac:cxnSpMkLst>
            <pc:docMk/>
            <pc:sldMk cId="2338320680" sldId="262"/>
            <ac:cxnSpMk id="3" creationId="{479A8948-72D1-D6C4-BB5C-10B6B50EC829}"/>
          </ac:cxnSpMkLst>
        </pc:cxnChg>
        <pc:cxnChg chg="add mod">
          <ac:chgData name="Suzanne Harrison" userId="a71dce5e-4b0d-4bfe-80fc-ba324f10ceaa" providerId="ADAL" clId="{B676D971-68AA-42D6-9A68-B72B421D47DE}" dt="2024-07-30T14:01:34.457" v="4369" actId="1035"/>
          <ac:cxnSpMkLst>
            <pc:docMk/>
            <pc:sldMk cId="2338320680" sldId="262"/>
            <ac:cxnSpMk id="3" creationId="{E11D732F-DE23-A017-1AEB-A31139EFC22C}"/>
          </ac:cxnSpMkLst>
        </pc:cxnChg>
        <pc:cxnChg chg="add mod">
          <ac:chgData name="Suzanne Harrison" userId="a71dce5e-4b0d-4bfe-80fc-ba324f10ceaa" providerId="ADAL" clId="{B676D971-68AA-42D6-9A68-B72B421D47DE}" dt="2024-07-30T13:45:06.170" v="4112" actId="13822"/>
          <ac:cxnSpMkLst>
            <pc:docMk/>
            <pc:sldMk cId="2338320680" sldId="262"/>
            <ac:cxnSpMk id="17" creationId="{661884D4-9479-C48A-5E24-A692B6EA9C65}"/>
          </ac:cxnSpMkLst>
        </pc:cxnChg>
        <pc:cxnChg chg="add del mod">
          <ac:chgData name="Suzanne Harrison" userId="a71dce5e-4b0d-4bfe-80fc-ba324f10ceaa" providerId="ADAL" clId="{B676D971-68AA-42D6-9A68-B72B421D47DE}" dt="2024-07-30T14:02:13.574" v="4370" actId="478"/>
          <ac:cxnSpMkLst>
            <pc:docMk/>
            <pc:sldMk cId="2338320680" sldId="262"/>
            <ac:cxnSpMk id="22" creationId="{742C1D4B-2C50-E16D-434E-BB69293308C9}"/>
          </ac:cxnSpMkLst>
        </pc:cxnChg>
        <pc:cxnChg chg="add mod">
          <ac:chgData name="Suzanne Harrison" userId="a71dce5e-4b0d-4bfe-80fc-ba324f10ceaa" providerId="ADAL" clId="{B676D971-68AA-42D6-9A68-B72B421D47DE}" dt="2024-07-30T12:24:23.805" v="2691" actId="1036"/>
          <ac:cxnSpMkLst>
            <pc:docMk/>
            <pc:sldMk cId="2338320680" sldId="262"/>
            <ac:cxnSpMk id="23" creationId="{1A8633A4-57C9-AFEB-9457-E28DAF0C060E}"/>
          </ac:cxnSpMkLst>
        </pc:cxnChg>
        <pc:cxnChg chg="add mod">
          <ac:chgData name="Suzanne Harrison" userId="a71dce5e-4b0d-4bfe-80fc-ba324f10ceaa" providerId="ADAL" clId="{B676D971-68AA-42D6-9A68-B72B421D47DE}" dt="2024-07-30T13:45:16.088" v="4115" actId="14100"/>
          <ac:cxnSpMkLst>
            <pc:docMk/>
            <pc:sldMk cId="2338320680" sldId="262"/>
            <ac:cxnSpMk id="25" creationId="{9C672FF5-AE90-56B7-9E08-FBE80EDE8535}"/>
          </ac:cxnSpMkLst>
        </pc:cxnChg>
        <pc:cxnChg chg="add mod">
          <ac:chgData name="Suzanne Harrison" userId="a71dce5e-4b0d-4bfe-80fc-ba324f10ceaa" providerId="ADAL" clId="{B676D971-68AA-42D6-9A68-B72B421D47DE}" dt="2024-07-30T12:25:09.050" v="2698" actId="1076"/>
          <ac:cxnSpMkLst>
            <pc:docMk/>
            <pc:sldMk cId="2338320680" sldId="262"/>
            <ac:cxnSpMk id="26" creationId="{A7A67974-7FF8-9FC8-6FD2-4FDCE5A7C7B0}"/>
          </ac:cxnSpMkLst>
        </pc:cxnChg>
        <pc:cxnChg chg="add mod">
          <ac:chgData name="Suzanne Harrison" userId="a71dce5e-4b0d-4bfe-80fc-ba324f10ceaa" providerId="ADAL" clId="{B676D971-68AA-42D6-9A68-B72B421D47DE}" dt="2024-07-30T12:43:27.078" v="3233" actId="14100"/>
          <ac:cxnSpMkLst>
            <pc:docMk/>
            <pc:sldMk cId="2338320680" sldId="262"/>
            <ac:cxnSpMk id="43" creationId="{D0C7EAC4-315F-DFFF-A298-7AB3D91969F1}"/>
          </ac:cxnSpMkLst>
        </pc:cxnChg>
        <pc:cxnChg chg="add mod">
          <ac:chgData name="Suzanne Harrison" userId="a71dce5e-4b0d-4bfe-80fc-ba324f10ceaa" providerId="ADAL" clId="{B676D971-68AA-42D6-9A68-B72B421D47DE}" dt="2024-07-30T12:43:32.838" v="3234" actId="14100"/>
          <ac:cxnSpMkLst>
            <pc:docMk/>
            <pc:sldMk cId="2338320680" sldId="262"/>
            <ac:cxnSpMk id="46" creationId="{32AD34A4-AF1D-E098-C66A-733398372512}"/>
          </ac:cxnSpMkLst>
        </pc:cxnChg>
        <pc:cxnChg chg="add mod">
          <ac:chgData name="Suzanne Harrison" userId="a71dce5e-4b0d-4bfe-80fc-ba324f10ceaa" providerId="ADAL" clId="{B676D971-68AA-42D6-9A68-B72B421D47DE}" dt="2024-07-30T12:44:30.750" v="3247" actId="14100"/>
          <ac:cxnSpMkLst>
            <pc:docMk/>
            <pc:sldMk cId="2338320680" sldId="262"/>
            <ac:cxnSpMk id="49" creationId="{70369106-B7E5-3DA5-82F2-37BC0F6F05CA}"/>
          </ac:cxnSpMkLst>
        </pc:cxnChg>
        <pc:cxnChg chg="add mod">
          <ac:chgData name="Suzanne Harrison" userId="a71dce5e-4b0d-4bfe-80fc-ba324f10ceaa" providerId="ADAL" clId="{B676D971-68AA-42D6-9A68-B72B421D47DE}" dt="2024-07-30T13:52:22.486" v="4239" actId="13822"/>
          <ac:cxnSpMkLst>
            <pc:docMk/>
            <pc:sldMk cId="2338320680" sldId="262"/>
            <ac:cxnSpMk id="51" creationId="{A50E3259-5C1A-EE10-E676-A68812B89EA2}"/>
          </ac:cxnSpMkLst>
        </pc:cxnChg>
        <pc:cxnChg chg="add mod">
          <ac:chgData name="Suzanne Harrison" userId="a71dce5e-4b0d-4bfe-80fc-ba324f10ceaa" providerId="ADAL" clId="{B676D971-68AA-42D6-9A68-B72B421D47DE}" dt="2024-07-30T12:44:12.710" v="3243" actId="14100"/>
          <ac:cxnSpMkLst>
            <pc:docMk/>
            <pc:sldMk cId="2338320680" sldId="262"/>
            <ac:cxnSpMk id="52" creationId="{0B5DE38F-56E3-47B2-A691-252CB0A9717B}"/>
          </ac:cxnSpMkLst>
        </pc:cxnChg>
        <pc:cxnChg chg="add mod">
          <ac:chgData name="Suzanne Harrison" userId="a71dce5e-4b0d-4bfe-80fc-ba324f10ceaa" providerId="ADAL" clId="{B676D971-68AA-42D6-9A68-B72B421D47DE}" dt="2024-07-30T14:01:14.984" v="4364" actId="1035"/>
          <ac:cxnSpMkLst>
            <pc:docMk/>
            <pc:sldMk cId="2338320680" sldId="262"/>
            <ac:cxnSpMk id="74" creationId="{A3C46995-D027-4E35-99D1-9BCAF98FAFDC}"/>
          </ac:cxnSpMkLst>
        </pc:cxnChg>
      </pc:sldChg>
      <pc:sldMasterChg chg="modSldLayout">
        <pc:chgData name="Suzanne Harrison" userId="a71dce5e-4b0d-4bfe-80fc-ba324f10ceaa" providerId="ADAL" clId="{B676D971-68AA-42D6-9A68-B72B421D47DE}" dt="2024-07-30T10:30:48.776" v="41" actId="1076"/>
        <pc:sldMasterMkLst>
          <pc:docMk/>
          <pc:sldMasterMk cId="812420368" sldId="2147483684"/>
        </pc:sldMasterMkLst>
        <pc:sldLayoutChg chg="addSp delSp modSp mod">
          <pc:chgData name="Suzanne Harrison" userId="a71dce5e-4b0d-4bfe-80fc-ba324f10ceaa" providerId="ADAL" clId="{B676D971-68AA-42D6-9A68-B72B421D47DE}" dt="2024-07-30T10:30:48.776" v="41" actId="1076"/>
          <pc:sldLayoutMkLst>
            <pc:docMk/>
            <pc:sldMasterMk cId="812420368" sldId="2147483684"/>
            <pc:sldLayoutMk cId="1852390630" sldId="2147483685"/>
          </pc:sldLayoutMkLst>
          <pc:picChg chg="add mod">
            <ac:chgData name="Suzanne Harrison" userId="a71dce5e-4b0d-4bfe-80fc-ba324f10ceaa" providerId="ADAL" clId="{B676D971-68AA-42D6-9A68-B72B421D47DE}" dt="2024-07-30T10:30:48.776" v="41" actId="1076"/>
            <ac:picMkLst>
              <pc:docMk/>
              <pc:sldMasterMk cId="812420368" sldId="2147483684"/>
              <pc:sldLayoutMk cId="1852390630" sldId="2147483685"/>
              <ac:picMk id="2" creationId="{96BFFCDF-CB97-849E-2292-CC025B7364C3}"/>
            </ac:picMkLst>
          </pc:picChg>
          <pc:picChg chg="del">
            <ac:chgData name="Suzanne Harrison" userId="a71dce5e-4b0d-4bfe-80fc-ba324f10ceaa" providerId="ADAL" clId="{B676D971-68AA-42D6-9A68-B72B421D47DE}" dt="2024-07-30T10:30:27.241" v="37" actId="478"/>
            <ac:picMkLst>
              <pc:docMk/>
              <pc:sldMasterMk cId="812420368" sldId="2147483684"/>
              <pc:sldLayoutMk cId="1852390630" sldId="2147483685"/>
              <ac:picMk id="3" creationId="{8D882F72-B257-2052-08F7-ADB446C52509}"/>
            </ac:picMkLst>
          </pc:picChg>
        </pc:sldLayoutChg>
      </pc:sldMasterChg>
    </pc:docChg>
  </pc:docChgLst>
  <pc:docChgLst>
    <pc:chgData name="Suzanne Harrison" userId="a71dce5e-4b0d-4bfe-80fc-ba324f10ceaa" providerId="ADAL" clId="{7FA4AF50-85A9-4A6D-836F-EAB25C6B27CE}"/>
    <pc:docChg chg="modSld">
      <pc:chgData name="Suzanne Harrison" userId="a71dce5e-4b0d-4bfe-80fc-ba324f10ceaa" providerId="ADAL" clId="{7FA4AF50-85A9-4A6D-836F-EAB25C6B27CE}" dt="2024-07-30T14:30:03.550" v="24" actId="1076"/>
      <pc:docMkLst>
        <pc:docMk/>
      </pc:docMkLst>
      <pc:sldChg chg="addCm">
        <pc:chgData name="Suzanne Harrison" userId="a71dce5e-4b0d-4bfe-80fc-ba324f10ceaa" providerId="ADAL" clId="{7FA4AF50-85A9-4A6D-836F-EAB25C6B27CE}" dt="2024-07-30T14:17:34.227" v="0"/>
        <pc:sldMkLst>
          <pc:docMk/>
          <pc:sldMk cId="1762816928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zanne Harrison" userId="a71dce5e-4b0d-4bfe-80fc-ba324f10ceaa" providerId="ADAL" clId="{7FA4AF50-85A9-4A6D-836F-EAB25C6B27CE}" dt="2024-07-30T14:17:34.227" v="0"/>
              <pc2:cmMkLst xmlns:pc2="http://schemas.microsoft.com/office/powerpoint/2019/9/main/command">
                <pc:docMk/>
                <pc:sldMk cId="1762816928" sldId="261"/>
                <pc2:cmMk id="{512E6049-1CD7-43CA-A48D-2A500D5CE0E0}"/>
              </pc2:cmMkLst>
            </pc226:cmChg>
          </p:ext>
        </pc:extLst>
      </pc:sldChg>
      <pc:sldChg chg="addSp delSp modSp mod">
        <pc:chgData name="Suzanne Harrison" userId="a71dce5e-4b0d-4bfe-80fc-ba324f10ceaa" providerId="ADAL" clId="{7FA4AF50-85A9-4A6D-836F-EAB25C6B27CE}" dt="2024-07-30T14:30:03.550" v="24" actId="1076"/>
        <pc:sldMkLst>
          <pc:docMk/>
          <pc:sldMk cId="2338320680" sldId="262"/>
        </pc:sldMkLst>
        <pc:spChg chg="add del mod">
          <ac:chgData name="Suzanne Harrison" userId="a71dce5e-4b0d-4bfe-80fc-ba324f10ceaa" providerId="ADAL" clId="{7FA4AF50-85A9-4A6D-836F-EAB25C6B27CE}" dt="2024-07-30T14:29:48.835" v="3"/>
          <ac:spMkLst>
            <pc:docMk/>
            <pc:sldMk cId="2338320680" sldId="262"/>
            <ac:spMk id="4" creationId="{AAB0E6CD-60A0-6190-6249-472C673A088B}"/>
          </ac:spMkLst>
        </pc:spChg>
        <pc:picChg chg="mod">
          <ac:chgData name="Suzanne Harrison" userId="a71dce5e-4b0d-4bfe-80fc-ba324f10ceaa" providerId="ADAL" clId="{7FA4AF50-85A9-4A6D-836F-EAB25C6B27CE}" dt="2024-07-30T14:30:03.550" v="24" actId="1076"/>
          <ac:picMkLst>
            <pc:docMk/>
            <pc:sldMk cId="2338320680" sldId="262"/>
            <ac:picMk id="61" creationId="{1BD32E1F-DA79-584B-4740-7C90718F46FA}"/>
          </ac:picMkLst>
        </pc:picChg>
      </pc:sldChg>
    </pc:docChg>
  </pc:docChgLst>
  <pc:docChgLst>
    <pc:chgData name="Ben Littlewood" userId="c796a4ea-16ea-4f6d-8b50-c3972cf66454" providerId="ADAL" clId="{E31092ED-C331-45D4-B90F-BDD6A8DBBDF8}"/>
    <pc:docChg chg="undo custSel modSld">
      <pc:chgData name="Ben Littlewood" userId="c796a4ea-16ea-4f6d-8b50-c3972cf66454" providerId="ADAL" clId="{E31092ED-C331-45D4-B90F-BDD6A8DBBDF8}" dt="2024-08-13T15:54:02.914" v="2" actId="14100"/>
      <pc:docMkLst>
        <pc:docMk/>
      </pc:docMkLst>
      <pc:sldChg chg="modSp mod">
        <pc:chgData name="Ben Littlewood" userId="c796a4ea-16ea-4f6d-8b50-c3972cf66454" providerId="ADAL" clId="{E31092ED-C331-45D4-B90F-BDD6A8DBBDF8}" dt="2024-08-13T15:54:02.914" v="2" actId="14100"/>
        <pc:sldMkLst>
          <pc:docMk/>
          <pc:sldMk cId="1762816928" sldId="261"/>
        </pc:sldMkLst>
        <pc:spChg chg="mod">
          <ac:chgData name="Ben Littlewood" userId="c796a4ea-16ea-4f6d-8b50-c3972cf66454" providerId="ADAL" clId="{E31092ED-C331-45D4-B90F-BDD6A8DBBDF8}" dt="2024-08-13T15:54:02.914" v="2" actId="14100"/>
          <ac:spMkLst>
            <pc:docMk/>
            <pc:sldMk cId="1762816928" sldId="261"/>
            <ac:spMk id="53" creationId="{0F8630F8-A97B-D3A9-F98E-E744225F0268}"/>
          </ac:spMkLst>
        </pc:spChg>
        <pc:picChg chg="mod">
          <ac:chgData name="Ben Littlewood" userId="c796a4ea-16ea-4f6d-8b50-c3972cf66454" providerId="ADAL" clId="{E31092ED-C331-45D4-B90F-BDD6A8DBBDF8}" dt="2024-08-13T15:48:47.549" v="1" actId="14100"/>
          <ac:picMkLst>
            <pc:docMk/>
            <pc:sldMk cId="1762816928" sldId="261"/>
            <ac:picMk id="41" creationId="{FFF031D7-11F1-1B3D-58DB-E22B2B980533}"/>
          </ac:picMkLst>
        </pc:picChg>
      </pc:sldChg>
    </pc:docChg>
  </pc:docChgLst>
  <pc:docChgLst>
    <pc:chgData name="Suzanne Harrison" userId="a71dce5e-4b0d-4bfe-80fc-ba324f10ceaa" providerId="ADAL" clId="{7C9838EB-2099-4B3A-8C85-28E584D9B239}"/>
    <pc:docChg chg="undo custSel addSld delSld modSld">
      <pc:chgData name="Suzanne Harrison" userId="a71dce5e-4b0d-4bfe-80fc-ba324f10ceaa" providerId="ADAL" clId="{7C9838EB-2099-4B3A-8C85-28E584D9B239}" dt="2024-08-28T14:43:48.487" v="3351" actId="1038"/>
      <pc:docMkLst>
        <pc:docMk/>
      </pc:docMkLst>
      <pc:sldChg chg="addSp delSp modSp mod modAnim">
        <pc:chgData name="Suzanne Harrison" userId="a71dce5e-4b0d-4bfe-80fc-ba324f10ceaa" providerId="ADAL" clId="{7C9838EB-2099-4B3A-8C85-28E584D9B239}" dt="2024-08-28T14:43:48.487" v="3351" actId="1038"/>
        <pc:sldMkLst>
          <pc:docMk/>
          <pc:sldMk cId="1762816928" sldId="261"/>
        </pc:sldMkLst>
        <pc:spChg chg="add mod">
          <ac:chgData name="Suzanne Harrison" userId="a71dce5e-4b0d-4bfe-80fc-ba324f10ceaa" providerId="ADAL" clId="{7C9838EB-2099-4B3A-8C85-28E584D9B239}" dt="2024-08-28T14:40:20.470" v="3249" actId="14100"/>
          <ac:spMkLst>
            <pc:docMk/>
            <pc:sldMk cId="1762816928" sldId="261"/>
            <ac:spMk id="3" creationId="{A163DD16-22F2-37B3-D9D2-571C280FEC7F}"/>
          </ac:spMkLst>
        </pc:spChg>
        <pc:spChg chg="del mod">
          <ac:chgData name="Suzanne Harrison" userId="a71dce5e-4b0d-4bfe-80fc-ba324f10ceaa" providerId="ADAL" clId="{7C9838EB-2099-4B3A-8C85-28E584D9B239}" dt="2024-08-05T10:00:53.540" v="63" actId="478"/>
          <ac:spMkLst>
            <pc:docMk/>
            <pc:sldMk cId="1762816928" sldId="261"/>
            <ac:spMk id="4" creationId="{05BF5A5F-D205-DEB4-4ABA-CE08D49BAAE6}"/>
          </ac:spMkLst>
        </pc:spChg>
        <pc:spChg chg="del">
          <ac:chgData name="Suzanne Harrison" userId="a71dce5e-4b0d-4bfe-80fc-ba324f10ceaa" providerId="ADAL" clId="{7C9838EB-2099-4B3A-8C85-28E584D9B239}" dt="2024-08-05T11:53:34.031" v="712" actId="478"/>
          <ac:spMkLst>
            <pc:docMk/>
            <pc:sldMk cId="1762816928" sldId="261"/>
            <ac:spMk id="7" creationId="{4F6D8423-0A44-87BC-D2BB-624FC32B0795}"/>
          </ac:spMkLst>
        </pc:spChg>
        <pc:spChg chg="del">
          <ac:chgData name="Suzanne Harrison" userId="a71dce5e-4b0d-4bfe-80fc-ba324f10ceaa" providerId="ADAL" clId="{7C9838EB-2099-4B3A-8C85-28E584D9B239}" dt="2024-08-05T11:33:57.827" v="307" actId="478"/>
          <ac:spMkLst>
            <pc:docMk/>
            <pc:sldMk cId="1762816928" sldId="261"/>
            <ac:spMk id="8" creationId="{221F4AC8-7C9F-598A-AD99-91E5781B7D17}"/>
          </ac:spMkLst>
        </pc:spChg>
        <pc:spChg chg="del">
          <ac:chgData name="Suzanne Harrison" userId="a71dce5e-4b0d-4bfe-80fc-ba324f10ceaa" providerId="ADAL" clId="{7C9838EB-2099-4B3A-8C85-28E584D9B239}" dt="2024-08-05T11:33:57.827" v="307" actId="478"/>
          <ac:spMkLst>
            <pc:docMk/>
            <pc:sldMk cId="1762816928" sldId="261"/>
            <ac:spMk id="10" creationId="{2C8C6B54-06BC-9604-8304-97B5960BBC42}"/>
          </ac:spMkLst>
        </pc:spChg>
        <pc:spChg chg="del">
          <ac:chgData name="Suzanne Harrison" userId="a71dce5e-4b0d-4bfe-80fc-ba324f10ceaa" providerId="ADAL" clId="{7C9838EB-2099-4B3A-8C85-28E584D9B239}" dt="2024-08-05T11:23:46.855" v="209" actId="21"/>
          <ac:spMkLst>
            <pc:docMk/>
            <pc:sldMk cId="1762816928" sldId="261"/>
            <ac:spMk id="12" creationId="{B493CF0B-CB1A-DCD2-A0EB-7D6229A82B4E}"/>
          </ac:spMkLst>
        </pc:spChg>
        <pc:spChg chg="del">
          <ac:chgData name="Suzanne Harrison" userId="a71dce5e-4b0d-4bfe-80fc-ba324f10ceaa" providerId="ADAL" clId="{7C9838EB-2099-4B3A-8C85-28E584D9B239}" dt="2024-08-05T11:33:57.827" v="307" actId="478"/>
          <ac:spMkLst>
            <pc:docMk/>
            <pc:sldMk cId="1762816928" sldId="261"/>
            <ac:spMk id="15" creationId="{4C302A19-D520-F71D-2E92-E9910DE223E7}"/>
          </ac:spMkLst>
        </pc:spChg>
        <pc:spChg chg="del">
          <ac:chgData name="Suzanne Harrison" userId="a71dce5e-4b0d-4bfe-80fc-ba324f10ceaa" providerId="ADAL" clId="{7C9838EB-2099-4B3A-8C85-28E584D9B239}" dt="2024-08-05T11:33:57.827" v="307" actId="478"/>
          <ac:spMkLst>
            <pc:docMk/>
            <pc:sldMk cId="1762816928" sldId="261"/>
            <ac:spMk id="18" creationId="{1A89C1F9-89B3-2928-3DBE-0E8DA83D9A0E}"/>
          </ac:spMkLst>
        </pc:spChg>
        <pc:spChg chg="del">
          <ac:chgData name="Suzanne Harrison" userId="a71dce5e-4b0d-4bfe-80fc-ba324f10ceaa" providerId="ADAL" clId="{7C9838EB-2099-4B3A-8C85-28E584D9B239}" dt="2024-08-05T11:33:57.827" v="307" actId="478"/>
          <ac:spMkLst>
            <pc:docMk/>
            <pc:sldMk cId="1762816928" sldId="261"/>
            <ac:spMk id="27" creationId="{0222660D-3B53-6D75-F45B-5B3E0815C564}"/>
          </ac:spMkLst>
        </pc:spChg>
        <pc:spChg chg="add del mod">
          <ac:chgData name="Suzanne Harrison" userId="a71dce5e-4b0d-4bfe-80fc-ba324f10ceaa" providerId="ADAL" clId="{7C9838EB-2099-4B3A-8C85-28E584D9B239}" dt="2024-08-05T11:23:46.855" v="209" actId="21"/>
          <ac:spMkLst>
            <pc:docMk/>
            <pc:sldMk cId="1762816928" sldId="261"/>
            <ac:spMk id="30" creationId="{C3107678-59E5-F8F7-2887-989161B8375E}"/>
          </ac:spMkLst>
        </pc:spChg>
        <pc:spChg chg="del mod">
          <ac:chgData name="Suzanne Harrison" userId="a71dce5e-4b0d-4bfe-80fc-ba324f10ceaa" providerId="ADAL" clId="{7C9838EB-2099-4B3A-8C85-28E584D9B239}" dt="2024-08-05T11:57:28.977" v="820" actId="478"/>
          <ac:spMkLst>
            <pc:docMk/>
            <pc:sldMk cId="1762816928" sldId="261"/>
            <ac:spMk id="34" creationId="{2E4E9CB7-ABCA-F1A4-3EC4-B8462F3CD539}"/>
          </ac:spMkLst>
        </pc:spChg>
        <pc:spChg chg="del">
          <ac:chgData name="Suzanne Harrison" userId="a71dce5e-4b0d-4bfe-80fc-ba324f10ceaa" providerId="ADAL" clId="{7C9838EB-2099-4B3A-8C85-28E584D9B239}" dt="2024-08-05T11:34:25.776" v="308" actId="21"/>
          <ac:spMkLst>
            <pc:docMk/>
            <pc:sldMk cId="1762816928" sldId="261"/>
            <ac:spMk id="36" creationId="{1DBDBACC-91FE-D893-787E-A84D5985A262}"/>
          </ac:spMkLst>
        </pc:spChg>
        <pc:spChg chg="add mod">
          <ac:chgData name="Suzanne Harrison" userId="a71dce5e-4b0d-4bfe-80fc-ba324f10ceaa" providerId="ADAL" clId="{7C9838EB-2099-4B3A-8C85-28E584D9B239}" dt="2024-08-05T12:49:57.856" v="899" actId="14100"/>
          <ac:spMkLst>
            <pc:docMk/>
            <pc:sldMk cId="1762816928" sldId="261"/>
            <ac:spMk id="38" creationId="{09FF4295-F3A6-26F1-AA08-4262C622E137}"/>
          </ac:spMkLst>
        </pc:spChg>
        <pc:spChg chg="add mod">
          <ac:chgData name="Suzanne Harrison" userId="a71dce5e-4b0d-4bfe-80fc-ba324f10ceaa" providerId="ADAL" clId="{7C9838EB-2099-4B3A-8C85-28E584D9B239}" dt="2024-08-05T11:57:46.330" v="824" actId="1037"/>
          <ac:spMkLst>
            <pc:docMk/>
            <pc:sldMk cId="1762816928" sldId="261"/>
            <ac:spMk id="42" creationId="{E156DEBE-2CDB-DF44-14E4-DEBBFE14EF41}"/>
          </ac:spMkLst>
        </pc:spChg>
        <pc:spChg chg="add mod">
          <ac:chgData name="Suzanne Harrison" userId="a71dce5e-4b0d-4bfe-80fc-ba324f10ceaa" providerId="ADAL" clId="{7C9838EB-2099-4B3A-8C85-28E584D9B239}" dt="2024-08-05T13:13:06.118" v="1320" actId="1076"/>
          <ac:spMkLst>
            <pc:docMk/>
            <pc:sldMk cId="1762816928" sldId="261"/>
            <ac:spMk id="44" creationId="{6892E641-6513-E575-748C-60F710B959EA}"/>
          </ac:spMkLst>
        </pc:spChg>
        <pc:spChg chg="add mod">
          <ac:chgData name="Suzanne Harrison" userId="a71dce5e-4b0d-4bfe-80fc-ba324f10ceaa" providerId="ADAL" clId="{7C9838EB-2099-4B3A-8C85-28E584D9B239}" dt="2024-08-05T13:13:12.609" v="1321" actId="1076"/>
          <ac:spMkLst>
            <pc:docMk/>
            <pc:sldMk cId="1762816928" sldId="261"/>
            <ac:spMk id="46" creationId="{5118354F-D11E-2C99-CF2B-45612AD9729A}"/>
          </ac:spMkLst>
        </pc:spChg>
        <pc:spChg chg="del">
          <ac:chgData name="Suzanne Harrison" userId="a71dce5e-4b0d-4bfe-80fc-ba324f10ceaa" providerId="ADAL" clId="{7C9838EB-2099-4B3A-8C85-28E584D9B239}" dt="2024-08-05T11:57:28.977" v="820" actId="478"/>
          <ac:spMkLst>
            <pc:docMk/>
            <pc:sldMk cId="1762816928" sldId="261"/>
            <ac:spMk id="48" creationId="{DA1C27AC-88E3-3E9B-718C-F3397FB59613}"/>
          </ac:spMkLst>
        </pc:spChg>
        <pc:spChg chg="del">
          <ac:chgData name="Suzanne Harrison" userId="a71dce5e-4b0d-4bfe-80fc-ba324f10ceaa" providerId="ADAL" clId="{7C9838EB-2099-4B3A-8C85-28E584D9B239}" dt="2024-08-05T11:57:28.977" v="820" actId="478"/>
          <ac:spMkLst>
            <pc:docMk/>
            <pc:sldMk cId="1762816928" sldId="261"/>
            <ac:spMk id="51" creationId="{00278F12-5612-E5A6-60A8-4A1CB9D40848}"/>
          </ac:spMkLst>
        </pc:spChg>
        <pc:spChg chg="add del mod">
          <ac:chgData name="Suzanne Harrison" userId="a71dce5e-4b0d-4bfe-80fc-ba324f10ceaa" providerId="ADAL" clId="{7C9838EB-2099-4B3A-8C85-28E584D9B239}" dt="2024-08-28T14:36:04.387" v="3069" actId="478"/>
          <ac:spMkLst>
            <pc:docMk/>
            <pc:sldMk cId="1762816928" sldId="261"/>
            <ac:spMk id="53" creationId="{0F8630F8-A97B-D3A9-F98E-E744225F0268}"/>
          </ac:spMkLst>
        </pc:spChg>
        <pc:spChg chg="add mod">
          <ac:chgData name="Suzanne Harrison" userId="a71dce5e-4b0d-4bfe-80fc-ba324f10ceaa" providerId="ADAL" clId="{7C9838EB-2099-4B3A-8C85-28E584D9B239}" dt="2024-08-28T14:42:26.370" v="3298" actId="1076"/>
          <ac:spMkLst>
            <pc:docMk/>
            <pc:sldMk cId="1762816928" sldId="261"/>
            <ac:spMk id="56" creationId="{17A50D33-6371-738C-2B4C-0EAEC8A4E747}"/>
          </ac:spMkLst>
        </pc:spChg>
        <pc:spChg chg="del">
          <ac:chgData name="Suzanne Harrison" userId="a71dce5e-4b0d-4bfe-80fc-ba324f10ceaa" providerId="ADAL" clId="{7C9838EB-2099-4B3A-8C85-28E584D9B239}" dt="2024-08-05T10:00:26.816" v="46" actId="478"/>
          <ac:spMkLst>
            <pc:docMk/>
            <pc:sldMk cId="1762816928" sldId="261"/>
            <ac:spMk id="58" creationId="{63E7137D-1829-F5C3-0353-BB92B08B7D81}"/>
          </ac:spMkLst>
        </pc:spChg>
        <pc:spChg chg="add mod">
          <ac:chgData name="Suzanne Harrison" userId="a71dce5e-4b0d-4bfe-80fc-ba324f10ceaa" providerId="ADAL" clId="{7C9838EB-2099-4B3A-8C85-28E584D9B239}" dt="2024-08-05T11:57:46.330" v="824" actId="1037"/>
          <ac:spMkLst>
            <pc:docMk/>
            <pc:sldMk cId="1762816928" sldId="261"/>
            <ac:spMk id="59" creationId="{B493CF0B-CB1A-DCD2-A0EB-7D6229A82B4E}"/>
          </ac:spMkLst>
        </pc:spChg>
        <pc:spChg chg="add del mod">
          <ac:chgData name="Suzanne Harrison" userId="a71dce5e-4b0d-4bfe-80fc-ba324f10ceaa" providerId="ADAL" clId="{7C9838EB-2099-4B3A-8C85-28E584D9B239}" dt="2024-08-05T12:49:30.362" v="894" actId="478"/>
          <ac:spMkLst>
            <pc:docMk/>
            <pc:sldMk cId="1762816928" sldId="261"/>
            <ac:spMk id="60" creationId="{0EB9FBDD-0622-0CD3-221C-DF28587018C0}"/>
          </ac:spMkLst>
        </pc:spChg>
        <pc:spChg chg="add del mod">
          <ac:chgData name="Suzanne Harrison" userId="a71dce5e-4b0d-4bfe-80fc-ba324f10ceaa" providerId="ADAL" clId="{7C9838EB-2099-4B3A-8C85-28E584D9B239}" dt="2024-08-05T11:23:46.855" v="209" actId="21"/>
          <ac:spMkLst>
            <pc:docMk/>
            <pc:sldMk cId="1762816928" sldId="261"/>
            <ac:spMk id="63" creationId="{B540B441-DEF3-42FA-38C0-F2C49F665005}"/>
          </ac:spMkLst>
        </pc:spChg>
        <pc:spChg chg="mod">
          <ac:chgData name="Suzanne Harrison" userId="a71dce5e-4b0d-4bfe-80fc-ba324f10ceaa" providerId="ADAL" clId="{7C9838EB-2099-4B3A-8C85-28E584D9B239}" dt="2024-08-28T14:38:52.160" v="3206" actId="1038"/>
          <ac:spMkLst>
            <pc:docMk/>
            <pc:sldMk cId="1762816928" sldId="261"/>
            <ac:spMk id="66" creationId="{680ACF2B-6B9F-4E72-3A3E-C7E7D5A1B1F3}"/>
          </ac:spMkLst>
        </pc:spChg>
        <pc:spChg chg="add del mod">
          <ac:chgData name="Suzanne Harrison" userId="a71dce5e-4b0d-4bfe-80fc-ba324f10ceaa" providerId="ADAL" clId="{7C9838EB-2099-4B3A-8C85-28E584D9B239}" dt="2024-08-05T13:09:56.532" v="1226" actId="478"/>
          <ac:spMkLst>
            <pc:docMk/>
            <pc:sldMk cId="1762816928" sldId="261"/>
            <ac:spMk id="67" creationId="{269D8B44-A3DF-7F77-6400-97265B666C86}"/>
          </ac:spMkLst>
        </pc:spChg>
        <pc:spChg chg="del mod">
          <ac:chgData name="Suzanne Harrison" userId="a71dce5e-4b0d-4bfe-80fc-ba324f10ceaa" providerId="ADAL" clId="{7C9838EB-2099-4B3A-8C85-28E584D9B239}" dt="2024-08-28T14:30:44.708" v="2931" actId="478"/>
          <ac:spMkLst>
            <pc:docMk/>
            <pc:sldMk cId="1762816928" sldId="261"/>
            <ac:spMk id="69" creationId="{677391AE-971D-FE36-F3A4-3C23D75B97FC}"/>
          </ac:spMkLst>
        </pc:spChg>
        <pc:spChg chg="del mod">
          <ac:chgData name="Suzanne Harrison" userId="a71dce5e-4b0d-4bfe-80fc-ba324f10ceaa" providerId="ADAL" clId="{7C9838EB-2099-4B3A-8C85-28E584D9B239}" dt="2024-08-28T14:30:44.708" v="2931" actId="478"/>
          <ac:spMkLst>
            <pc:docMk/>
            <pc:sldMk cId="1762816928" sldId="261"/>
            <ac:spMk id="70" creationId="{DDEB695D-26B7-14F6-A7FF-0B0D4D30534F}"/>
          </ac:spMkLst>
        </pc:spChg>
        <pc:spChg chg="del mod">
          <ac:chgData name="Suzanne Harrison" userId="a71dce5e-4b0d-4bfe-80fc-ba324f10ceaa" providerId="ADAL" clId="{7C9838EB-2099-4B3A-8C85-28E584D9B239}" dt="2024-08-28T14:30:44.708" v="2931" actId="478"/>
          <ac:spMkLst>
            <pc:docMk/>
            <pc:sldMk cId="1762816928" sldId="261"/>
            <ac:spMk id="71" creationId="{ECD84FD0-2F83-5148-42B5-A31C7809C7FC}"/>
          </ac:spMkLst>
        </pc:spChg>
        <pc:spChg chg="del mod">
          <ac:chgData name="Suzanne Harrison" userId="a71dce5e-4b0d-4bfe-80fc-ba324f10ceaa" providerId="ADAL" clId="{7C9838EB-2099-4B3A-8C85-28E584D9B239}" dt="2024-08-28T14:30:44.708" v="2931" actId="478"/>
          <ac:spMkLst>
            <pc:docMk/>
            <pc:sldMk cId="1762816928" sldId="261"/>
            <ac:spMk id="72" creationId="{F843D54B-3EA8-0C55-945F-7483C16C624C}"/>
          </ac:spMkLst>
        </pc:spChg>
        <pc:spChg chg="add del mod">
          <ac:chgData name="Suzanne Harrison" userId="a71dce5e-4b0d-4bfe-80fc-ba324f10ceaa" providerId="ADAL" clId="{7C9838EB-2099-4B3A-8C85-28E584D9B239}" dt="2024-08-05T11:23:46.855" v="209" actId="21"/>
          <ac:spMkLst>
            <pc:docMk/>
            <pc:sldMk cId="1762816928" sldId="261"/>
            <ac:spMk id="74" creationId="{F9A17B5E-D862-AFA4-C0E6-01D0968903F2}"/>
          </ac:spMkLst>
        </pc:spChg>
        <pc:spChg chg="del">
          <ac:chgData name="Suzanne Harrison" userId="a71dce5e-4b0d-4bfe-80fc-ba324f10ceaa" providerId="ADAL" clId="{7C9838EB-2099-4B3A-8C85-28E584D9B239}" dt="2024-08-05T10:04:15.693" v="71" actId="478"/>
          <ac:spMkLst>
            <pc:docMk/>
            <pc:sldMk cId="1762816928" sldId="261"/>
            <ac:spMk id="75" creationId="{F37A3A29-D2C6-A0FA-211A-4598D24D036B}"/>
          </ac:spMkLst>
        </pc:spChg>
        <pc:spChg chg="del">
          <ac:chgData name="Suzanne Harrison" userId="a71dce5e-4b0d-4bfe-80fc-ba324f10ceaa" providerId="ADAL" clId="{7C9838EB-2099-4B3A-8C85-28E584D9B239}" dt="2024-08-05T10:04:21.728" v="72" actId="478"/>
          <ac:spMkLst>
            <pc:docMk/>
            <pc:sldMk cId="1762816928" sldId="261"/>
            <ac:spMk id="76" creationId="{493DFF7E-17E7-17B0-C764-396702CFFA3A}"/>
          </ac:spMkLst>
        </pc:spChg>
        <pc:spChg chg="del">
          <ac:chgData name="Suzanne Harrison" userId="a71dce5e-4b0d-4bfe-80fc-ba324f10ceaa" providerId="ADAL" clId="{7C9838EB-2099-4B3A-8C85-28E584D9B239}" dt="2024-08-05T10:04:15.693" v="71" actId="478"/>
          <ac:spMkLst>
            <pc:docMk/>
            <pc:sldMk cId="1762816928" sldId="261"/>
            <ac:spMk id="77" creationId="{B1C62732-F54F-398D-F122-E4A86738A9EE}"/>
          </ac:spMkLst>
        </pc:spChg>
        <pc:spChg chg="add del mod">
          <ac:chgData name="Suzanne Harrison" userId="a71dce5e-4b0d-4bfe-80fc-ba324f10ceaa" providerId="ADAL" clId="{7C9838EB-2099-4B3A-8C85-28E584D9B239}" dt="2024-08-05T13:09:26.259" v="1218" actId="478"/>
          <ac:spMkLst>
            <pc:docMk/>
            <pc:sldMk cId="1762816928" sldId="261"/>
            <ac:spMk id="78" creationId="{C8B71755-2BBB-7970-53D1-1FB564A587A5}"/>
          </ac:spMkLst>
        </pc:spChg>
        <pc:spChg chg="add del mod">
          <ac:chgData name="Suzanne Harrison" userId="a71dce5e-4b0d-4bfe-80fc-ba324f10ceaa" providerId="ADAL" clId="{7C9838EB-2099-4B3A-8C85-28E584D9B239}" dt="2024-08-05T12:56:30.063" v="1095"/>
          <ac:spMkLst>
            <pc:docMk/>
            <pc:sldMk cId="1762816928" sldId="261"/>
            <ac:spMk id="82" creationId="{3B932344-241B-A75C-2AB3-0DCA11A25D54}"/>
          </ac:spMkLst>
        </pc:spChg>
        <pc:spChg chg="add mod">
          <ac:chgData name="Suzanne Harrison" userId="a71dce5e-4b0d-4bfe-80fc-ba324f10ceaa" providerId="ADAL" clId="{7C9838EB-2099-4B3A-8C85-28E584D9B239}" dt="2024-08-28T14:40:43.935" v="3266" actId="1076"/>
          <ac:spMkLst>
            <pc:docMk/>
            <pc:sldMk cId="1762816928" sldId="261"/>
            <ac:spMk id="83" creationId="{B740AD7F-06AB-6326-4DFD-03C19A58E53A}"/>
          </ac:spMkLst>
        </pc:spChg>
        <pc:spChg chg="add mod">
          <ac:chgData name="Suzanne Harrison" userId="a71dce5e-4b0d-4bfe-80fc-ba324f10ceaa" providerId="ADAL" clId="{7C9838EB-2099-4B3A-8C85-28E584D9B239}" dt="2024-08-28T14:40:39.277" v="3265" actId="1076"/>
          <ac:spMkLst>
            <pc:docMk/>
            <pc:sldMk cId="1762816928" sldId="261"/>
            <ac:spMk id="84" creationId="{EBF56A13-E16A-D701-E3DD-9DE1DC9138CF}"/>
          </ac:spMkLst>
        </pc:spChg>
        <pc:spChg chg="add mod">
          <ac:chgData name="Suzanne Harrison" userId="a71dce5e-4b0d-4bfe-80fc-ba324f10ceaa" providerId="ADAL" clId="{7C9838EB-2099-4B3A-8C85-28E584D9B239}" dt="2024-08-05T13:10:30.704" v="1250" actId="14100"/>
          <ac:spMkLst>
            <pc:docMk/>
            <pc:sldMk cId="1762816928" sldId="261"/>
            <ac:spMk id="89" creationId="{2207AFA2-3E84-99D2-531E-7EEEF1056602}"/>
          </ac:spMkLst>
        </pc:spChg>
        <pc:spChg chg="add mod">
          <ac:chgData name="Suzanne Harrison" userId="a71dce5e-4b0d-4bfe-80fc-ba324f10ceaa" providerId="ADAL" clId="{7C9838EB-2099-4B3A-8C85-28E584D9B239}" dt="2024-08-05T13:12:43.941" v="1317"/>
          <ac:spMkLst>
            <pc:docMk/>
            <pc:sldMk cId="1762816928" sldId="261"/>
            <ac:spMk id="92" creationId="{2AB7F08C-45BC-4F41-9065-BB156C4C7E74}"/>
          </ac:spMkLst>
        </pc:spChg>
        <pc:spChg chg="add mod">
          <ac:chgData name="Suzanne Harrison" userId="a71dce5e-4b0d-4bfe-80fc-ba324f10ceaa" providerId="ADAL" clId="{7C9838EB-2099-4B3A-8C85-28E584D9B239}" dt="2024-08-28T14:41:09.950" v="3279" actId="1036"/>
          <ac:spMkLst>
            <pc:docMk/>
            <pc:sldMk cId="1762816928" sldId="261"/>
            <ac:spMk id="93" creationId="{D368F7B1-201F-CA9C-70D3-8EDAC57A45DE}"/>
          </ac:spMkLst>
        </pc:spChg>
        <pc:spChg chg="add mod">
          <ac:chgData name="Suzanne Harrison" userId="a71dce5e-4b0d-4bfe-80fc-ba324f10ceaa" providerId="ADAL" clId="{7C9838EB-2099-4B3A-8C85-28E584D9B239}" dt="2024-08-28T14:41:29.274" v="3296" actId="20577"/>
          <ac:spMkLst>
            <pc:docMk/>
            <pc:sldMk cId="1762816928" sldId="261"/>
            <ac:spMk id="94" creationId="{A8F7EFE3-3EC1-6995-EA17-AF838841C1D6}"/>
          </ac:spMkLst>
        </pc:spChg>
        <pc:spChg chg="add mod">
          <ac:chgData name="Suzanne Harrison" userId="a71dce5e-4b0d-4bfe-80fc-ba324f10ceaa" providerId="ADAL" clId="{7C9838EB-2099-4B3A-8C85-28E584D9B239}" dt="2024-08-28T14:43:18.692" v="3323" actId="1036"/>
          <ac:spMkLst>
            <pc:docMk/>
            <pc:sldMk cId="1762816928" sldId="261"/>
            <ac:spMk id="97" creationId="{AB086760-1026-DC7E-E26E-93EA763FFB04}"/>
          </ac:spMkLst>
        </pc:spChg>
        <pc:graphicFrameChg chg="add del">
          <ac:chgData name="Suzanne Harrison" userId="a71dce5e-4b0d-4bfe-80fc-ba324f10ceaa" providerId="ADAL" clId="{7C9838EB-2099-4B3A-8C85-28E584D9B239}" dt="2024-08-28T14:30:59.518" v="2933" actId="3680"/>
          <ac:graphicFrameMkLst>
            <pc:docMk/>
            <pc:sldMk cId="1762816928" sldId="261"/>
            <ac:graphicFrameMk id="4" creationId="{F819DCE7-E6F1-1B4B-C718-B7758122BF28}"/>
          </ac:graphicFrameMkLst>
        </pc:graphicFrameChg>
        <pc:graphicFrameChg chg="add mod modGraphic">
          <ac:chgData name="Suzanne Harrison" userId="a71dce5e-4b0d-4bfe-80fc-ba324f10ceaa" providerId="ADAL" clId="{7C9838EB-2099-4B3A-8C85-28E584D9B239}" dt="2024-08-28T14:39:15.094" v="3245" actId="1036"/>
          <ac:graphicFrameMkLst>
            <pc:docMk/>
            <pc:sldMk cId="1762816928" sldId="261"/>
            <ac:graphicFrameMk id="7" creationId="{6CB8C285-FB59-ABBD-5B13-BF3A816A312B}"/>
          </ac:graphicFrameMkLst>
        </pc:graphicFrameChg>
        <pc:graphicFrameChg chg="del">
          <ac:chgData name="Suzanne Harrison" userId="a71dce5e-4b0d-4bfe-80fc-ba324f10ceaa" providerId="ADAL" clId="{7C9838EB-2099-4B3A-8C85-28E584D9B239}" dt="2024-08-05T11:34:25.776" v="308" actId="21"/>
          <ac:graphicFrameMkLst>
            <pc:docMk/>
            <pc:sldMk cId="1762816928" sldId="261"/>
            <ac:graphicFrameMk id="35" creationId="{E0D3846D-B7FD-B0BD-6002-EEEADC79ED4F}"/>
          </ac:graphicFrameMkLst>
        </pc:graphicFrameChg>
        <pc:picChg chg="del">
          <ac:chgData name="Suzanne Harrison" userId="a71dce5e-4b0d-4bfe-80fc-ba324f10ceaa" providerId="ADAL" clId="{7C9838EB-2099-4B3A-8C85-28E584D9B239}" dt="2024-08-05T11:33:57.827" v="307" actId="478"/>
          <ac:picMkLst>
            <pc:docMk/>
            <pc:sldMk cId="1762816928" sldId="261"/>
            <ac:picMk id="3" creationId="{6F898166-5DE9-CE39-CFDC-7674E9436E5F}"/>
          </ac:picMkLst>
        </pc:picChg>
        <pc:picChg chg="del">
          <ac:chgData name="Suzanne Harrison" userId="a71dce5e-4b0d-4bfe-80fc-ba324f10ceaa" providerId="ADAL" clId="{7C9838EB-2099-4B3A-8C85-28E584D9B239}" dt="2024-08-05T11:23:46.855" v="209" actId="21"/>
          <ac:picMkLst>
            <pc:docMk/>
            <pc:sldMk cId="1762816928" sldId="261"/>
            <ac:picMk id="14" creationId="{7EFA9B94-F69F-D068-4643-B7FFD8AE97F1}"/>
          </ac:picMkLst>
        </pc:picChg>
        <pc:picChg chg="add del mod">
          <ac:chgData name="Suzanne Harrison" userId="a71dce5e-4b0d-4bfe-80fc-ba324f10ceaa" providerId="ADAL" clId="{7C9838EB-2099-4B3A-8C85-28E584D9B239}" dt="2024-08-05T09:57:32.862" v="7" actId="478"/>
          <ac:picMkLst>
            <pc:docMk/>
            <pc:sldMk cId="1762816928" sldId="261"/>
            <ac:picMk id="17" creationId="{AFB9F213-61FE-2B98-1680-5647897D2699}"/>
          </ac:picMkLst>
        </pc:picChg>
        <pc:picChg chg="del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19" creationId="{6E65075C-8419-EB0A-2D50-AAFD736B8CCA}"/>
          </ac:picMkLst>
        </pc:picChg>
        <pc:picChg chg="add">
          <ac:chgData name="Suzanne Harrison" userId="a71dce5e-4b0d-4bfe-80fc-ba324f10ceaa" providerId="ADAL" clId="{7C9838EB-2099-4B3A-8C85-28E584D9B239}" dt="2024-08-05T09:57:44.876" v="8"/>
          <ac:picMkLst>
            <pc:docMk/>
            <pc:sldMk cId="1762816928" sldId="261"/>
            <ac:picMk id="23" creationId="{61456F27-43D8-A284-6D86-DC87B0089A25}"/>
          </ac:picMkLst>
        </pc:picChg>
        <pc:picChg chg="add del mod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24" creationId="{38B35574-340A-EF9F-EBFC-25FC59DAFA0B}"/>
          </ac:picMkLst>
        </pc:picChg>
        <pc:picChg chg="add del mod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25" creationId="{2DB75B10-8A04-D653-AF6B-5B058E48992C}"/>
          </ac:picMkLst>
        </pc:picChg>
        <pc:picChg chg="add del mod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26" creationId="{BE0778BB-2A25-8070-7E16-CF8660539F97}"/>
          </ac:picMkLst>
        </pc:picChg>
        <pc:picChg chg="add del mod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28" creationId="{D6283CDA-0B35-E08C-2EF6-873480477744}"/>
          </ac:picMkLst>
        </pc:picChg>
        <pc:picChg chg="del">
          <ac:chgData name="Suzanne Harrison" userId="a71dce5e-4b0d-4bfe-80fc-ba324f10ceaa" providerId="ADAL" clId="{7C9838EB-2099-4B3A-8C85-28E584D9B239}" dt="2024-08-05T11:33:57.827" v="307" actId="478"/>
          <ac:picMkLst>
            <pc:docMk/>
            <pc:sldMk cId="1762816928" sldId="261"/>
            <ac:picMk id="29" creationId="{AC865361-205B-0204-7FC9-132A1EB8B082}"/>
          </ac:picMkLst>
        </pc:picChg>
        <pc:picChg chg="add del mod">
          <ac:chgData name="Suzanne Harrison" userId="a71dce5e-4b0d-4bfe-80fc-ba324f10ceaa" providerId="ADAL" clId="{7C9838EB-2099-4B3A-8C85-28E584D9B239}" dt="2024-08-05T11:59:53.286" v="854" actId="478"/>
          <ac:picMkLst>
            <pc:docMk/>
            <pc:sldMk cId="1762816928" sldId="261"/>
            <ac:picMk id="33" creationId="{6FAEABAB-3E3A-27F9-B286-867C8A8CC29C}"/>
          </ac:picMkLst>
        </pc:picChg>
        <pc:picChg chg="del mod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37" creationId="{F4CAAE19-706E-0B4E-0A31-9BB61ABB30BA}"/>
          </ac:picMkLst>
        </pc:picChg>
        <pc:picChg chg="add mod">
          <ac:chgData name="Suzanne Harrison" userId="a71dce5e-4b0d-4bfe-80fc-ba324f10ceaa" providerId="ADAL" clId="{7C9838EB-2099-4B3A-8C85-28E584D9B239}" dt="2024-08-05T13:11:37.140" v="1298" actId="1035"/>
          <ac:picMkLst>
            <pc:docMk/>
            <pc:sldMk cId="1762816928" sldId="261"/>
            <ac:picMk id="41" creationId="{FFF031D7-11F1-1B3D-58DB-E22B2B980533}"/>
          </ac:picMkLst>
        </pc:picChg>
        <pc:picChg chg="add mod modCrop">
          <ac:chgData name="Suzanne Harrison" userId="a71dce5e-4b0d-4bfe-80fc-ba324f10ceaa" providerId="ADAL" clId="{7C9838EB-2099-4B3A-8C85-28E584D9B239}" dt="2024-08-05T13:25:55.741" v="1472" actId="1076"/>
          <ac:picMkLst>
            <pc:docMk/>
            <pc:sldMk cId="1762816928" sldId="261"/>
            <ac:picMk id="43" creationId="{6AF89755-0657-9ADB-7C2F-14672043775B}"/>
          </ac:picMkLst>
        </pc:picChg>
        <pc:picChg chg="add mod">
          <ac:chgData name="Suzanne Harrison" userId="a71dce5e-4b0d-4bfe-80fc-ba324f10ceaa" providerId="ADAL" clId="{7C9838EB-2099-4B3A-8C85-28E584D9B239}" dt="2024-08-05T13:12:58.467" v="1319" actId="1076"/>
          <ac:picMkLst>
            <pc:docMk/>
            <pc:sldMk cId="1762816928" sldId="261"/>
            <ac:picMk id="45" creationId="{DAF0C363-EEC3-CEC5-7B3D-30001D48C1E3}"/>
          </ac:picMkLst>
        </pc:picChg>
        <pc:picChg chg="del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47" creationId="{77558817-CA2D-08E7-EDD4-2C4130858FA8}"/>
          </ac:picMkLst>
        </pc:picChg>
        <pc:picChg chg="del">
          <ac:chgData name="Suzanne Harrison" userId="a71dce5e-4b0d-4bfe-80fc-ba324f10ceaa" providerId="ADAL" clId="{7C9838EB-2099-4B3A-8C85-28E584D9B239}" dt="2024-08-05T11:57:28.977" v="820" actId="478"/>
          <ac:picMkLst>
            <pc:docMk/>
            <pc:sldMk cId="1762816928" sldId="261"/>
            <ac:picMk id="49" creationId="{7A43C33B-6DE1-8080-6ED0-0413B3E2549B}"/>
          </ac:picMkLst>
        </pc:picChg>
        <pc:picChg chg="del">
          <ac:chgData name="Suzanne Harrison" userId="a71dce5e-4b0d-4bfe-80fc-ba324f10ceaa" providerId="ADAL" clId="{7C9838EB-2099-4B3A-8C85-28E584D9B239}" dt="2024-08-05T10:05:17.433" v="121" actId="478"/>
          <ac:picMkLst>
            <pc:docMk/>
            <pc:sldMk cId="1762816928" sldId="261"/>
            <ac:picMk id="50" creationId="{352BADB6-5AC3-5A33-81B4-7D9B8AF67E92}"/>
          </ac:picMkLst>
        </pc:picChg>
        <pc:picChg chg="del">
          <ac:chgData name="Suzanne Harrison" userId="a71dce5e-4b0d-4bfe-80fc-ba324f10ceaa" providerId="ADAL" clId="{7C9838EB-2099-4B3A-8C85-28E584D9B239}" dt="2024-08-05T10:05:17.433" v="121" actId="478"/>
          <ac:picMkLst>
            <pc:docMk/>
            <pc:sldMk cId="1762816928" sldId="261"/>
            <ac:picMk id="52" creationId="{E9565F68-0267-298F-88A5-7719450A891C}"/>
          </ac:picMkLst>
        </pc:picChg>
        <pc:picChg chg="del mod">
          <ac:chgData name="Suzanne Harrison" userId="a71dce5e-4b0d-4bfe-80fc-ba324f10ceaa" providerId="ADAL" clId="{7C9838EB-2099-4B3A-8C85-28E584D9B239}" dt="2024-08-05T11:22:22.562" v="159" actId="478"/>
          <ac:picMkLst>
            <pc:docMk/>
            <pc:sldMk cId="1762816928" sldId="261"/>
            <ac:picMk id="54" creationId="{2709F724-27AA-8134-06FA-0A1108091D3C}"/>
          </ac:picMkLst>
        </pc:picChg>
        <pc:picChg chg="add mod">
          <ac:chgData name="Suzanne Harrison" userId="a71dce5e-4b0d-4bfe-80fc-ba324f10ceaa" providerId="ADAL" clId="{7C9838EB-2099-4B3A-8C85-28E584D9B239}" dt="2024-08-28T14:42:30.327" v="3304" actId="1037"/>
          <ac:picMkLst>
            <pc:docMk/>
            <pc:sldMk cId="1762816928" sldId="261"/>
            <ac:picMk id="55" creationId="{7B292235-D669-A753-03B7-EDD7DD345A13}"/>
          </ac:picMkLst>
        </pc:picChg>
        <pc:picChg chg="del mod">
          <ac:chgData name="Suzanne Harrison" userId="a71dce5e-4b0d-4bfe-80fc-ba324f10ceaa" providerId="ADAL" clId="{7C9838EB-2099-4B3A-8C85-28E584D9B239}" dt="2024-08-05T12:59:10.417" v="1202" actId="478"/>
          <ac:picMkLst>
            <pc:docMk/>
            <pc:sldMk cId="1762816928" sldId="261"/>
            <ac:picMk id="57" creationId="{5F60A6F3-11AD-A9DB-1AFF-3F0F01668324}"/>
          </ac:picMkLst>
        </pc:picChg>
        <pc:picChg chg="add del mod">
          <ac:chgData name="Suzanne Harrison" userId="a71dce5e-4b0d-4bfe-80fc-ba324f10ceaa" providerId="ADAL" clId="{7C9838EB-2099-4B3A-8C85-28E584D9B239}" dt="2024-08-05T12:53:38.078" v="978" actId="478"/>
          <ac:picMkLst>
            <pc:docMk/>
            <pc:sldMk cId="1762816928" sldId="261"/>
            <ac:picMk id="62" creationId="{394571E8-9CD8-58BF-7B5A-27863259CB7B}"/>
          </ac:picMkLst>
        </pc:picChg>
        <pc:picChg chg="mod">
          <ac:chgData name="Suzanne Harrison" userId="a71dce5e-4b0d-4bfe-80fc-ba324f10ceaa" providerId="ADAL" clId="{7C9838EB-2099-4B3A-8C85-28E584D9B239}" dt="2024-08-28T14:38:52.160" v="3206" actId="1038"/>
          <ac:picMkLst>
            <pc:docMk/>
            <pc:sldMk cId="1762816928" sldId="261"/>
            <ac:picMk id="64" creationId="{F6D31B40-B768-6320-F3EE-F6005B45595F}"/>
          </ac:picMkLst>
        </pc:picChg>
        <pc:picChg chg="mod">
          <ac:chgData name="Suzanne Harrison" userId="a71dce5e-4b0d-4bfe-80fc-ba324f10ceaa" providerId="ADAL" clId="{7C9838EB-2099-4B3A-8C85-28E584D9B239}" dt="2024-08-28T14:38:52.160" v="3206" actId="1038"/>
          <ac:picMkLst>
            <pc:docMk/>
            <pc:sldMk cId="1762816928" sldId="261"/>
            <ac:picMk id="65" creationId="{2A3F44C2-60BE-DD03-6F37-ED0F82554D4D}"/>
          </ac:picMkLst>
        </pc:picChg>
        <pc:picChg chg="add del">
          <ac:chgData name="Suzanne Harrison" userId="a71dce5e-4b0d-4bfe-80fc-ba324f10ceaa" providerId="ADAL" clId="{7C9838EB-2099-4B3A-8C85-28E584D9B239}" dt="2024-08-05T11:23:46.855" v="209" actId="21"/>
          <ac:picMkLst>
            <pc:docMk/>
            <pc:sldMk cId="1762816928" sldId="261"/>
            <ac:picMk id="73" creationId="{FBD7AE62-ACD8-F63F-C68E-FBBC7D72C9AE}"/>
          </ac:picMkLst>
        </pc:picChg>
        <pc:picChg chg="add del mod">
          <ac:chgData name="Suzanne Harrison" userId="a71dce5e-4b0d-4bfe-80fc-ba324f10ceaa" providerId="ADAL" clId="{7C9838EB-2099-4B3A-8C85-28E584D9B239}" dt="2024-08-05T13:09:17.233" v="1215" actId="478"/>
          <ac:picMkLst>
            <pc:docMk/>
            <pc:sldMk cId="1762816928" sldId="261"/>
            <ac:picMk id="81" creationId="{19D96E81-5BCC-8525-F0BE-82CD584EB907}"/>
          </ac:picMkLst>
        </pc:picChg>
        <pc:picChg chg="add del mod">
          <ac:chgData name="Suzanne Harrison" userId="a71dce5e-4b0d-4bfe-80fc-ba324f10ceaa" providerId="ADAL" clId="{7C9838EB-2099-4B3A-8C85-28E584D9B239}" dt="2024-08-05T13:09:31.932" v="1220" actId="478"/>
          <ac:picMkLst>
            <pc:docMk/>
            <pc:sldMk cId="1762816928" sldId="261"/>
            <ac:picMk id="87" creationId="{E8F65584-9958-00BE-83F1-9EB1CCCDC2EF}"/>
          </ac:picMkLst>
        </pc:picChg>
        <pc:picChg chg="add del mod">
          <ac:chgData name="Suzanne Harrison" userId="a71dce5e-4b0d-4bfe-80fc-ba324f10ceaa" providerId="ADAL" clId="{7C9838EB-2099-4B3A-8C85-28E584D9B239}" dt="2024-08-28T14:30:09.067" v="2924" actId="478"/>
          <ac:picMkLst>
            <pc:docMk/>
            <pc:sldMk cId="1762816928" sldId="261"/>
            <ac:picMk id="88" creationId="{C0AAB4F0-02FF-85EC-0675-41C1A1DB2BEF}"/>
          </ac:picMkLst>
        </pc:picChg>
        <pc:picChg chg="add mod ord">
          <ac:chgData name="Suzanne Harrison" userId="a71dce5e-4b0d-4bfe-80fc-ba324f10ceaa" providerId="ADAL" clId="{7C9838EB-2099-4B3A-8C85-28E584D9B239}" dt="2024-08-05T14:08:38.002" v="2436" actId="1076"/>
          <ac:picMkLst>
            <pc:docMk/>
            <pc:sldMk cId="1762816928" sldId="261"/>
            <ac:picMk id="95" creationId="{F8D2B1D3-3100-4FC0-F780-570342D45CB3}"/>
          </ac:picMkLst>
        </pc:picChg>
        <pc:picChg chg="add mod ord">
          <ac:chgData name="Suzanne Harrison" userId="a71dce5e-4b0d-4bfe-80fc-ba324f10ceaa" providerId="ADAL" clId="{7C9838EB-2099-4B3A-8C85-28E584D9B239}" dt="2024-08-05T14:09:01.100" v="2450" actId="1036"/>
          <ac:picMkLst>
            <pc:docMk/>
            <pc:sldMk cId="1762816928" sldId="261"/>
            <ac:picMk id="96" creationId="{F24A9747-FC44-71EF-6B84-788858B98D2F}"/>
          </ac:picMkLst>
        </pc:picChg>
        <pc:picChg chg="add mod">
          <ac:chgData name="Suzanne Harrison" userId="a71dce5e-4b0d-4bfe-80fc-ba324f10ceaa" providerId="ADAL" clId="{7C9838EB-2099-4B3A-8C85-28E584D9B239}" dt="2024-08-28T14:43:12.171" v="3321" actId="1036"/>
          <ac:picMkLst>
            <pc:docMk/>
            <pc:sldMk cId="1762816928" sldId="261"/>
            <ac:picMk id="98" creationId="{7624C8B9-AACA-F56C-D8AF-FF402F756C90}"/>
          </ac:picMkLst>
        </pc:picChg>
        <pc:picChg chg="add mod modCrop">
          <ac:chgData name="Suzanne Harrison" userId="a71dce5e-4b0d-4bfe-80fc-ba324f10ceaa" providerId="ADAL" clId="{7C9838EB-2099-4B3A-8C85-28E584D9B239}" dt="2024-08-05T13:25:30.495" v="1467" actId="1076"/>
          <ac:picMkLst>
            <pc:docMk/>
            <pc:sldMk cId="1762816928" sldId="261"/>
            <ac:picMk id="100" creationId="{71B1F35E-C2EF-9B31-C353-308907F1D790}"/>
          </ac:picMkLst>
        </pc:picChg>
        <pc:picChg chg="add mod">
          <ac:chgData name="Suzanne Harrison" userId="a71dce5e-4b0d-4bfe-80fc-ba324f10ceaa" providerId="ADAL" clId="{7C9838EB-2099-4B3A-8C85-28E584D9B239}" dt="2024-08-05T13:26:40.176" v="1495"/>
          <ac:picMkLst>
            <pc:docMk/>
            <pc:sldMk cId="1762816928" sldId="261"/>
            <ac:picMk id="101" creationId="{11B80711-7038-F62A-7071-D34BDB349256}"/>
          </ac:picMkLst>
        </pc:picChg>
        <pc:cxnChg chg="add mod">
          <ac:chgData name="Suzanne Harrison" userId="a71dce5e-4b0d-4bfe-80fc-ba324f10ceaa" providerId="ADAL" clId="{7C9838EB-2099-4B3A-8C85-28E584D9B239}" dt="2024-08-05T09:57:09.332" v="2"/>
          <ac:cxnSpMkLst>
            <pc:docMk/>
            <pc:sldMk cId="1762816928" sldId="261"/>
            <ac:cxnSpMk id="13" creationId="{59E03C5B-66D1-37D8-84CD-C11D48612306}"/>
          </ac:cxnSpMkLst>
        </pc:cxnChg>
        <pc:cxnChg chg="add mod">
          <ac:chgData name="Suzanne Harrison" userId="a71dce5e-4b0d-4bfe-80fc-ba324f10ceaa" providerId="ADAL" clId="{7C9838EB-2099-4B3A-8C85-28E584D9B239}" dt="2024-08-05T09:57:09.332" v="2"/>
          <ac:cxnSpMkLst>
            <pc:docMk/>
            <pc:sldMk cId="1762816928" sldId="261"/>
            <ac:cxnSpMk id="16" creationId="{69F29611-2D54-1D7D-DB18-63450F6D201E}"/>
          </ac:cxnSpMkLst>
        </pc:cxnChg>
        <pc:cxnChg chg="del mod">
          <ac:chgData name="Suzanne Harrison" userId="a71dce5e-4b0d-4bfe-80fc-ba324f10ceaa" providerId="ADAL" clId="{7C9838EB-2099-4B3A-8C85-28E584D9B239}" dt="2024-08-05T11:33:57.827" v="307" actId="478"/>
          <ac:cxnSpMkLst>
            <pc:docMk/>
            <pc:sldMk cId="1762816928" sldId="261"/>
            <ac:cxnSpMk id="20" creationId="{144F3DFF-9607-7DDF-3998-6E1D7BCC2851}"/>
          </ac:cxnSpMkLst>
        </pc:cxnChg>
        <pc:cxnChg chg="del mod">
          <ac:chgData name="Suzanne Harrison" userId="a71dce5e-4b0d-4bfe-80fc-ba324f10ceaa" providerId="ADAL" clId="{7C9838EB-2099-4B3A-8C85-28E584D9B239}" dt="2024-08-05T11:33:57.827" v="307" actId="478"/>
          <ac:cxnSpMkLst>
            <pc:docMk/>
            <pc:sldMk cId="1762816928" sldId="261"/>
            <ac:cxnSpMk id="21" creationId="{9FA058D2-208F-35D8-3C46-BECD17389343}"/>
          </ac:cxnSpMkLst>
        </pc:cxnChg>
        <pc:cxnChg chg="del mod">
          <ac:chgData name="Suzanne Harrison" userId="a71dce5e-4b0d-4bfe-80fc-ba324f10ceaa" providerId="ADAL" clId="{7C9838EB-2099-4B3A-8C85-28E584D9B239}" dt="2024-08-05T11:33:57.827" v="307" actId="478"/>
          <ac:cxnSpMkLst>
            <pc:docMk/>
            <pc:sldMk cId="1762816928" sldId="261"/>
            <ac:cxnSpMk id="22" creationId="{6EB7C49C-1B31-E5F3-70E9-2145C87E8AF3}"/>
          </ac:cxnSpMkLst>
        </pc:cxnChg>
        <pc:cxnChg chg="del">
          <ac:chgData name="Suzanne Harrison" userId="a71dce5e-4b0d-4bfe-80fc-ba324f10ceaa" providerId="ADAL" clId="{7C9838EB-2099-4B3A-8C85-28E584D9B239}" dt="2024-08-05T11:58:21.215" v="830" actId="478"/>
          <ac:cxnSpMkLst>
            <pc:docMk/>
            <pc:sldMk cId="1762816928" sldId="261"/>
            <ac:cxnSpMk id="31" creationId="{00930B00-812B-714D-94E1-C0DBEBD39E24}"/>
          </ac:cxnSpMkLst>
        </pc:cxnChg>
        <pc:cxnChg chg="del mod">
          <ac:chgData name="Suzanne Harrison" userId="a71dce5e-4b0d-4bfe-80fc-ba324f10ceaa" providerId="ADAL" clId="{7C9838EB-2099-4B3A-8C85-28E584D9B239}" dt="2024-08-05T11:58:00.185" v="826" actId="478"/>
          <ac:cxnSpMkLst>
            <pc:docMk/>
            <pc:sldMk cId="1762816928" sldId="261"/>
            <ac:cxnSpMk id="32" creationId="{FA5AFD5F-9B4C-F4B3-15C9-8B68162EDD5B}"/>
          </ac:cxnSpMkLst>
        </pc:cxnChg>
        <pc:cxnChg chg="del">
          <ac:chgData name="Suzanne Harrison" userId="a71dce5e-4b0d-4bfe-80fc-ba324f10ceaa" providerId="ADAL" clId="{7C9838EB-2099-4B3A-8C85-28E584D9B239}" dt="2024-08-05T11:23:46.855" v="209" actId="21"/>
          <ac:cxnSpMkLst>
            <pc:docMk/>
            <pc:sldMk cId="1762816928" sldId="261"/>
            <ac:cxnSpMk id="39" creationId="{27C88708-4E98-87AF-9CAA-CF28ACF6E7B3}"/>
          </ac:cxnSpMkLst>
        </pc:cxnChg>
        <pc:cxnChg chg="add del mod">
          <ac:chgData name="Suzanne Harrison" userId="a71dce5e-4b0d-4bfe-80fc-ba324f10ceaa" providerId="ADAL" clId="{7C9838EB-2099-4B3A-8C85-28E584D9B239}" dt="2024-08-05T12:47:51.361" v="864" actId="478"/>
          <ac:cxnSpMkLst>
            <pc:docMk/>
            <pc:sldMk cId="1762816928" sldId="261"/>
            <ac:cxnSpMk id="40" creationId="{A7A67974-7FF8-9FC8-6FD2-4FDCE5A7C7B0}"/>
          </ac:cxnSpMkLst>
        </pc:cxnChg>
        <pc:cxnChg chg="del">
          <ac:chgData name="Suzanne Harrison" userId="a71dce5e-4b0d-4bfe-80fc-ba324f10ceaa" providerId="ADAL" clId="{7C9838EB-2099-4B3A-8C85-28E584D9B239}" dt="2024-08-05T11:23:46.855" v="209" actId="21"/>
          <ac:cxnSpMkLst>
            <pc:docMk/>
            <pc:sldMk cId="1762816928" sldId="261"/>
            <ac:cxnSpMk id="61" creationId="{5076AF5F-29C8-57A0-A0C1-605749DDDBC7}"/>
          </ac:cxnSpMkLst>
        </pc:cxnChg>
        <pc:cxnChg chg="mod">
          <ac:chgData name="Suzanne Harrison" userId="a71dce5e-4b0d-4bfe-80fc-ba324f10ceaa" providerId="ADAL" clId="{7C9838EB-2099-4B3A-8C85-28E584D9B239}" dt="2024-08-28T14:38:52.160" v="3206" actId="1038"/>
          <ac:cxnSpMkLst>
            <pc:docMk/>
            <pc:sldMk cId="1762816928" sldId="261"/>
            <ac:cxnSpMk id="68" creationId="{A99CE0B7-413A-ECF4-E3AD-33DD6E419A6B}"/>
          </ac:cxnSpMkLst>
        </pc:cxnChg>
        <pc:cxnChg chg="del mod">
          <ac:chgData name="Suzanne Harrison" userId="a71dce5e-4b0d-4bfe-80fc-ba324f10ceaa" providerId="ADAL" clId="{7C9838EB-2099-4B3A-8C85-28E584D9B239}" dt="2024-08-05T10:04:21.728" v="72" actId="478"/>
          <ac:cxnSpMkLst>
            <pc:docMk/>
            <pc:sldMk cId="1762816928" sldId="261"/>
            <ac:cxnSpMk id="79" creationId="{AA6BE938-2E49-A04E-204F-A439221E3D79}"/>
          </ac:cxnSpMkLst>
        </pc:cxnChg>
        <pc:cxnChg chg="add del mod">
          <ac:chgData name="Suzanne Harrison" userId="a71dce5e-4b0d-4bfe-80fc-ba324f10ceaa" providerId="ADAL" clId="{7C9838EB-2099-4B3A-8C85-28E584D9B239}" dt="2024-08-05T13:13:30.754" v="1323" actId="478"/>
          <ac:cxnSpMkLst>
            <pc:docMk/>
            <pc:sldMk cId="1762816928" sldId="261"/>
            <ac:cxnSpMk id="80" creationId="{9F2ACFC0-ECA7-0F86-886F-58BF8300D0CF}"/>
          </ac:cxnSpMkLst>
        </pc:cxnChg>
        <pc:cxnChg chg="del">
          <ac:chgData name="Suzanne Harrison" userId="a71dce5e-4b0d-4bfe-80fc-ba324f10ceaa" providerId="ADAL" clId="{7C9838EB-2099-4B3A-8C85-28E584D9B239}" dt="2024-08-05T10:04:21.728" v="72" actId="478"/>
          <ac:cxnSpMkLst>
            <pc:docMk/>
            <pc:sldMk cId="1762816928" sldId="261"/>
            <ac:cxnSpMk id="85" creationId="{9AA8812D-410B-61E9-B6E1-BBC265798108}"/>
          </ac:cxnSpMkLst>
        </pc:cxnChg>
        <pc:cxnChg chg="del mod">
          <ac:chgData name="Suzanne Harrison" userId="a71dce5e-4b0d-4bfe-80fc-ba324f10ceaa" providerId="ADAL" clId="{7C9838EB-2099-4B3A-8C85-28E584D9B239}" dt="2024-08-05T10:04:21.728" v="72" actId="478"/>
          <ac:cxnSpMkLst>
            <pc:docMk/>
            <pc:sldMk cId="1762816928" sldId="261"/>
            <ac:cxnSpMk id="86" creationId="{9C315313-2C1F-9CD8-66D5-508CF806B442}"/>
          </ac:cxnSpMkLst>
        </pc:cxnChg>
        <pc:cxnChg chg="add mod">
          <ac:chgData name="Suzanne Harrison" userId="a71dce5e-4b0d-4bfe-80fc-ba324f10ceaa" providerId="ADAL" clId="{7C9838EB-2099-4B3A-8C85-28E584D9B239}" dt="2024-08-28T14:43:48.487" v="3351" actId="1038"/>
          <ac:cxnSpMkLst>
            <pc:docMk/>
            <pc:sldMk cId="1762816928" sldId="261"/>
            <ac:cxnSpMk id="90" creationId="{699E17A6-4C46-A094-BBE2-44C49406B5ED}"/>
          </ac:cxnSpMkLst>
        </pc:cxnChg>
        <pc:cxnChg chg="add mod">
          <ac:chgData name="Suzanne Harrison" userId="a71dce5e-4b0d-4bfe-80fc-ba324f10ceaa" providerId="ADAL" clId="{7C9838EB-2099-4B3A-8C85-28E584D9B239}" dt="2024-08-28T14:43:31.465" v="3326" actId="1036"/>
          <ac:cxnSpMkLst>
            <pc:docMk/>
            <pc:sldMk cId="1762816928" sldId="261"/>
            <ac:cxnSpMk id="99" creationId="{14C325C2-45B4-76CF-2829-5A6C6836A4A8}"/>
          </ac:cxnSpMkLst>
        </pc:cxnChg>
      </pc:sldChg>
      <pc:sldChg chg="addSp delSp modSp del mod delAnim">
        <pc:chgData name="Suzanne Harrison" userId="a71dce5e-4b0d-4bfe-80fc-ba324f10ceaa" providerId="ADAL" clId="{7C9838EB-2099-4B3A-8C85-28E584D9B239}" dt="2024-08-05T13:13:35.242" v="1324" actId="47"/>
        <pc:sldMkLst>
          <pc:docMk/>
          <pc:sldMk cId="2338320680" sldId="262"/>
        </pc:sldMkLst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7" creationId="{5D2DA6FA-68FD-3628-1576-FBADD8D583FB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10" creationId="{B61D1F6E-1466-5078-553F-32DAD3C9565F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12" creationId="{B493CF0B-CB1A-DCD2-A0EB-7D6229A82B4E}"/>
          </ac:spMkLst>
        </pc:spChg>
        <pc:spChg chg="del">
          <ac:chgData name="Suzanne Harrison" userId="a71dce5e-4b0d-4bfe-80fc-ba324f10ceaa" providerId="ADAL" clId="{7C9838EB-2099-4B3A-8C85-28E584D9B239}" dt="2024-08-05T10:01:49.345" v="66" actId="21"/>
          <ac:spMkLst>
            <pc:docMk/>
            <pc:sldMk cId="2338320680" sldId="262"/>
            <ac:spMk id="13" creationId="{35A94933-D2F3-8D30-8199-D44F6AA8E66B}"/>
          </ac:spMkLst>
        </pc:spChg>
        <pc:spChg chg="add mod">
          <ac:chgData name="Suzanne Harrison" userId="a71dce5e-4b0d-4bfe-80fc-ba324f10ceaa" providerId="ADAL" clId="{7C9838EB-2099-4B3A-8C85-28E584D9B239}" dt="2024-08-05T11:23:27.371" v="207"/>
          <ac:spMkLst>
            <pc:docMk/>
            <pc:sldMk cId="2338320680" sldId="262"/>
            <ac:spMk id="15" creationId="{F9A17B5E-D862-AFA4-C0E6-01D0968903F2}"/>
          </ac:spMkLst>
        </pc:spChg>
        <pc:spChg chg="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16" creationId="{09FF4295-F3A6-26F1-AA08-4262C622E137}"/>
          </ac:spMkLst>
        </pc:spChg>
        <pc:spChg chg="add 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18" creationId="{B493CF0B-CB1A-DCD2-A0EB-7D6229A82B4E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19" creationId="{2F6B2206-60A3-F8A3-380E-398E1B57E024}"/>
          </ac:spMkLst>
        </pc:spChg>
        <pc:spChg chg="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28" creationId="{E156DEBE-2CDB-DF44-14E4-DEBBFE14EF41}"/>
          </ac:spMkLst>
        </pc:spChg>
        <pc:spChg chg="add del mod">
          <ac:chgData name="Suzanne Harrison" userId="a71dce5e-4b0d-4bfe-80fc-ba324f10ceaa" providerId="ADAL" clId="{7C9838EB-2099-4B3A-8C85-28E584D9B239}" dt="2024-08-05T11:36:04.855" v="369" actId="21"/>
          <ac:spMkLst>
            <pc:docMk/>
            <pc:sldMk cId="2338320680" sldId="262"/>
            <ac:spMk id="29" creationId="{B540B441-DEF3-42FA-38C0-F2C49F665005}"/>
          </ac:spMkLst>
        </pc:spChg>
        <pc:spChg chg="add mod">
          <ac:chgData name="Suzanne Harrison" userId="a71dce5e-4b0d-4bfe-80fc-ba324f10ceaa" providerId="ADAL" clId="{7C9838EB-2099-4B3A-8C85-28E584D9B239}" dt="2024-08-05T11:23:27.371" v="207"/>
          <ac:spMkLst>
            <pc:docMk/>
            <pc:sldMk cId="2338320680" sldId="262"/>
            <ac:spMk id="30" creationId="{C3107678-59E5-F8F7-2887-989161B8375E}"/>
          </ac:spMkLst>
        </pc:spChg>
        <pc:spChg chg="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32" creationId="{6892E641-6513-E575-748C-60F710B959EA}"/>
          </ac:spMkLst>
        </pc:spChg>
        <pc:spChg chg="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34" creationId="{5118354F-D11E-2C99-CF2B-45612AD9729A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35" creationId="{A2BE29DC-B9D8-FBCB-73ED-F4A6DA9A5B73}"/>
          </ac:spMkLst>
        </pc:spChg>
        <pc:spChg chg="del">
          <ac:chgData name="Suzanne Harrison" userId="a71dce5e-4b0d-4bfe-80fc-ba324f10ceaa" providerId="ADAL" clId="{7C9838EB-2099-4B3A-8C85-28E584D9B239}" dt="2024-08-05T10:01:49.345" v="66" actId="21"/>
          <ac:spMkLst>
            <pc:docMk/>
            <pc:sldMk cId="2338320680" sldId="262"/>
            <ac:spMk id="37" creationId="{757D7B02-053A-72B8-D112-FB4EDDF524E3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38" creationId="{335AA8C1-BD48-9640-2B86-C341E7F1C6A8}"/>
          </ac:spMkLst>
        </pc:spChg>
        <pc:spChg chg="del">
          <ac:chgData name="Suzanne Harrison" userId="a71dce5e-4b0d-4bfe-80fc-ba324f10ceaa" providerId="ADAL" clId="{7C9838EB-2099-4B3A-8C85-28E584D9B239}" dt="2024-08-05T10:01:49.345" v="66" actId="21"/>
          <ac:spMkLst>
            <pc:docMk/>
            <pc:sldMk cId="2338320680" sldId="262"/>
            <ac:spMk id="39" creationId="{247472EB-5BDB-6217-796E-0C0399476430}"/>
          </ac:spMkLst>
        </pc:spChg>
        <pc:spChg chg="del">
          <ac:chgData name="Suzanne Harrison" userId="a71dce5e-4b0d-4bfe-80fc-ba324f10ceaa" providerId="ADAL" clId="{7C9838EB-2099-4B3A-8C85-28E584D9B239}" dt="2024-08-05T10:01:49.345" v="66" actId="21"/>
          <ac:spMkLst>
            <pc:docMk/>
            <pc:sldMk cId="2338320680" sldId="262"/>
            <ac:spMk id="40" creationId="{A5B7A0E1-80F8-37E8-D8C7-6939EACB9FA7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41" creationId="{B86EA9A7-2E24-9C9B-610F-2623ACB1F8CF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44" creationId="{4654CB7E-F588-812D-40B1-ACE368E3B126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45" creationId="{C0198570-887C-CD21-ACCC-72E3E0DDDF44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47" creationId="{0B4AC313-3FD8-67A5-A0E3-1B23EC90113D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48" creationId="{1B64628F-3AC0-9C7C-8F76-69A32EFB0827}"/>
          </ac:spMkLst>
        </pc:spChg>
        <pc:spChg chg="del mod">
          <ac:chgData name="Suzanne Harrison" userId="a71dce5e-4b0d-4bfe-80fc-ba324f10ceaa" providerId="ADAL" clId="{7C9838EB-2099-4B3A-8C85-28E584D9B239}" dt="2024-08-05T11:57:35.751" v="821" actId="21"/>
          <ac:spMkLst>
            <pc:docMk/>
            <pc:sldMk cId="2338320680" sldId="262"/>
            <ac:spMk id="54" creationId="{17A50D33-6371-738C-2B4C-0EAEC8A4E747}"/>
          </ac:spMkLst>
        </pc:spChg>
        <pc:spChg chg="add del mod">
          <ac:chgData name="Suzanne Harrison" userId="a71dce5e-4b0d-4bfe-80fc-ba324f10ceaa" providerId="ADAL" clId="{7C9838EB-2099-4B3A-8C85-28E584D9B239}" dt="2024-08-05T11:36:22.919" v="372" actId="21"/>
          <ac:spMkLst>
            <pc:docMk/>
            <pc:sldMk cId="2338320680" sldId="262"/>
            <ac:spMk id="60" creationId="{F9A17B5E-D862-AFA4-C0E6-01D0968903F2}"/>
          </ac:spMkLst>
        </pc:spChg>
        <pc:spChg chg="add del mod">
          <ac:chgData name="Suzanne Harrison" userId="a71dce5e-4b0d-4bfe-80fc-ba324f10ceaa" providerId="ADAL" clId="{7C9838EB-2099-4B3A-8C85-28E584D9B239}" dt="2024-08-05T11:36:22.919" v="372" actId="21"/>
          <ac:spMkLst>
            <pc:docMk/>
            <pc:sldMk cId="2338320680" sldId="262"/>
            <ac:spMk id="62" creationId="{C3107678-59E5-F8F7-2887-989161B8375E}"/>
          </ac:spMkLst>
        </pc:spChg>
        <pc:spChg chg="add mod">
          <ac:chgData name="Suzanne Harrison" userId="a71dce5e-4b0d-4bfe-80fc-ba324f10ceaa" providerId="ADAL" clId="{7C9838EB-2099-4B3A-8C85-28E584D9B239}" dt="2024-08-05T11:23:27.371" v="207"/>
          <ac:spMkLst>
            <pc:docMk/>
            <pc:sldMk cId="2338320680" sldId="262"/>
            <ac:spMk id="63" creationId="{B540B441-DEF3-42FA-38C0-F2C49F665005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69" creationId="{8743DA3D-AD89-7B26-BDED-A82AD93D183A}"/>
          </ac:spMkLst>
        </pc:spChg>
        <pc:spChg chg="del">
          <ac:chgData name="Suzanne Harrison" userId="a71dce5e-4b0d-4bfe-80fc-ba324f10ceaa" providerId="ADAL" clId="{7C9838EB-2099-4B3A-8C85-28E584D9B239}" dt="2024-08-05T10:01:31.328" v="64" actId="21"/>
          <ac:spMkLst>
            <pc:docMk/>
            <pc:sldMk cId="2338320680" sldId="262"/>
            <ac:spMk id="72" creationId="{06DD19FF-97FD-455C-CB31-1728FD30DD21}"/>
          </ac:spMkLst>
        </pc:spChg>
        <pc:graphicFrameChg chg="del">
          <ac:chgData name="Suzanne Harrison" userId="a71dce5e-4b0d-4bfe-80fc-ba324f10ceaa" providerId="ADAL" clId="{7C9838EB-2099-4B3A-8C85-28E584D9B239}" dt="2024-08-05T10:01:31.328" v="64" actId="21"/>
          <ac:graphicFrameMkLst>
            <pc:docMk/>
            <pc:sldMk cId="2338320680" sldId="262"/>
            <ac:graphicFrameMk id="73" creationId="{92E107FE-EB88-4FBD-0949-A4888FB7D3E4}"/>
          </ac:graphicFrameMkLst>
        </pc:graphicFrameChg>
        <pc:picChg chg="add mod">
          <ac:chgData name="Suzanne Harrison" userId="a71dce5e-4b0d-4bfe-80fc-ba324f10ceaa" providerId="ADAL" clId="{7C9838EB-2099-4B3A-8C85-28E584D9B239}" dt="2024-08-05T11:23:27.371" v="207"/>
          <ac:picMkLst>
            <pc:docMk/>
            <pc:sldMk cId="2338320680" sldId="262"/>
            <ac:picMk id="4" creationId="{FBD7AE62-ACD8-F63F-C68E-FBBC7D72C9AE}"/>
          </ac:picMkLst>
        </pc:picChg>
        <pc:picChg chg="del">
          <ac:chgData name="Suzanne Harrison" userId="a71dce5e-4b0d-4bfe-80fc-ba324f10ceaa" providerId="ADAL" clId="{7C9838EB-2099-4B3A-8C85-28E584D9B239}" dt="2024-08-05T10:01:31.328" v="64" actId="21"/>
          <ac:picMkLst>
            <pc:docMk/>
            <pc:sldMk cId="2338320680" sldId="262"/>
            <ac:picMk id="8" creationId="{F6602517-5878-4DEA-DBF1-F29F90DD058B}"/>
          </ac:picMkLst>
        </pc:picChg>
        <pc:picChg chg="del">
          <ac:chgData name="Suzanne Harrison" userId="a71dce5e-4b0d-4bfe-80fc-ba324f10ceaa" providerId="ADAL" clId="{7C9838EB-2099-4B3A-8C85-28E584D9B239}" dt="2024-08-05T10:01:31.328" v="64" actId="21"/>
          <ac:picMkLst>
            <pc:docMk/>
            <pc:sldMk cId="2338320680" sldId="262"/>
            <ac:picMk id="14" creationId="{7EFA9B94-F69F-D068-4643-B7FFD8AE97F1}"/>
          </ac:picMkLst>
        </pc:picChg>
        <pc:picChg chg="add del mod">
          <ac:chgData name="Suzanne Harrison" userId="a71dce5e-4b0d-4bfe-80fc-ba324f10ceaa" providerId="ADAL" clId="{7C9838EB-2099-4B3A-8C85-28E584D9B239}" dt="2024-08-05T11:24:05.223" v="214" actId="1076"/>
          <ac:picMkLst>
            <pc:docMk/>
            <pc:sldMk cId="2338320680" sldId="262"/>
            <ac:picMk id="20" creationId="{7EFA9B94-F69F-D068-4643-B7FFD8AE97F1}"/>
          </ac:picMkLst>
        </pc:picChg>
        <pc:picChg chg="del mod">
          <ac:chgData name="Suzanne Harrison" userId="a71dce5e-4b0d-4bfe-80fc-ba324f10ceaa" providerId="ADAL" clId="{7C9838EB-2099-4B3A-8C85-28E584D9B239}" dt="2024-08-05T11:57:35.751" v="821" actId="21"/>
          <ac:picMkLst>
            <pc:docMk/>
            <pc:sldMk cId="2338320680" sldId="262"/>
            <ac:picMk id="27" creationId="{FFF031D7-11F1-1B3D-58DB-E22B2B980533}"/>
          </ac:picMkLst>
        </pc:picChg>
        <pc:picChg chg="del mod">
          <ac:chgData name="Suzanne Harrison" userId="a71dce5e-4b0d-4bfe-80fc-ba324f10ceaa" providerId="ADAL" clId="{7C9838EB-2099-4B3A-8C85-28E584D9B239}" dt="2024-08-05T11:57:35.751" v="821" actId="21"/>
          <ac:picMkLst>
            <pc:docMk/>
            <pc:sldMk cId="2338320680" sldId="262"/>
            <ac:picMk id="31" creationId="{6AF89755-0657-9ADB-7C2F-14672043775B}"/>
          </ac:picMkLst>
        </pc:picChg>
        <pc:picChg chg="del mod">
          <ac:chgData name="Suzanne Harrison" userId="a71dce5e-4b0d-4bfe-80fc-ba324f10ceaa" providerId="ADAL" clId="{7C9838EB-2099-4B3A-8C85-28E584D9B239}" dt="2024-08-05T11:57:35.751" v="821" actId="21"/>
          <ac:picMkLst>
            <pc:docMk/>
            <pc:sldMk cId="2338320680" sldId="262"/>
            <ac:picMk id="33" creationId="{DAF0C363-EEC3-CEC5-7B3D-30001D48C1E3}"/>
          </ac:picMkLst>
        </pc:picChg>
        <pc:picChg chg="del">
          <ac:chgData name="Suzanne Harrison" userId="a71dce5e-4b0d-4bfe-80fc-ba324f10ceaa" providerId="ADAL" clId="{7C9838EB-2099-4B3A-8C85-28E584D9B239}" dt="2024-08-05T10:01:49.345" v="66" actId="21"/>
          <ac:picMkLst>
            <pc:docMk/>
            <pc:sldMk cId="2338320680" sldId="262"/>
            <ac:picMk id="36" creationId="{2D325DB9-453E-3304-6FD8-F6990711460A}"/>
          </ac:picMkLst>
        </pc:picChg>
        <pc:picChg chg="del">
          <ac:chgData name="Suzanne Harrison" userId="a71dce5e-4b0d-4bfe-80fc-ba324f10ceaa" providerId="ADAL" clId="{7C9838EB-2099-4B3A-8C85-28E584D9B239}" dt="2024-08-05T10:01:31.328" v="64" actId="21"/>
          <ac:picMkLst>
            <pc:docMk/>
            <pc:sldMk cId="2338320680" sldId="262"/>
            <ac:picMk id="42" creationId="{1DF38936-2388-E77D-D27E-EC6DB0C51D63}"/>
          </ac:picMkLst>
        </pc:picChg>
        <pc:picChg chg="add del mod">
          <ac:chgData name="Suzanne Harrison" userId="a71dce5e-4b0d-4bfe-80fc-ba324f10ceaa" providerId="ADAL" clId="{7C9838EB-2099-4B3A-8C85-28E584D9B239}" dt="2024-08-05T11:36:22.919" v="372" actId="21"/>
          <ac:picMkLst>
            <pc:docMk/>
            <pc:sldMk cId="2338320680" sldId="262"/>
            <ac:picMk id="50" creationId="{FBD7AE62-ACD8-F63F-C68E-FBBC7D72C9AE}"/>
          </ac:picMkLst>
        </pc:picChg>
        <pc:picChg chg="del mod">
          <ac:chgData name="Suzanne Harrison" userId="a71dce5e-4b0d-4bfe-80fc-ba324f10ceaa" providerId="ADAL" clId="{7C9838EB-2099-4B3A-8C85-28E584D9B239}" dt="2024-08-05T11:57:35.751" v="821" actId="21"/>
          <ac:picMkLst>
            <pc:docMk/>
            <pc:sldMk cId="2338320680" sldId="262"/>
            <ac:picMk id="53" creationId="{7B292235-D669-A753-03B7-EDD7DD345A13}"/>
          </ac:picMkLst>
        </pc:picChg>
        <pc:picChg chg="del">
          <ac:chgData name="Suzanne Harrison" userId="a71dce5e-4b0d-4bfe-80fc-ba324f10ceaa" providerId="ADAL" clId="{7C9838EB-2099-4B3A-8C85-28E584D9B239}" dt="2024-08-05T10:01:31.328" v="64" actId="21"/>
          <ac:picMkLst>
            <pc:docMk/>
            <pc:sldMk cId="2338320680" sldId="262"/>
            <ac:picMk id="70" creationId="{336C5C1A-B769-410C-6738-92770E19A451}"/>
          </ac:picMkLst>
        </pc:picChg>
        <pc:picChg chg="del">
          <ac:chgData name="Suzanne Harrison" userId="a71dce5e-4b0d-4bfe-80fc-ba324f10ceaa" providerId="ADAL" clId="{7C9838EB-2099-4B3A-8C85-28E584D9B239}" dt="2024-08-05T10:01:31.328" v="64" actId="21"/>
          <ac:picMkLst>
            <pc:docMk/>
            <pc:sldMk cId="2338320680" sldId="262"/>
            <ac:picMk id="71" creationId="{FAB71E6E-A0D4-481C-8934-C768F942CC3D}"/>
          </ac:picMkLst>
        </pc:pic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3" creationId="{E11D732F-DE23-A017-1AEB-A31139EFC22C}"/>
          </ac:cxnSpMkLst>
        </pc:cxn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17" creationId="{661884D4-9479-C48A-5E24-A692B6EA9C65}"/>
          </ac:cxnSpMkLst>
        </pc:cxnChg>
        <pc:cxnChg chg="add del mod">
          <ac:chgData name="Suzanne Harrison" userId="a71dce5e-4b0d-4bfe-80fc-ba324f10ceaa" providerId="ADAL" clId="{7C9838EB-2099-4B3A-8C85-28E584D9B239}" dt="2024-08-05T12:58:24.461" v="1200" actId="478"/>
          <ac:cxnSpMkLst>
            <pc:docMk/>
            <pc:sldMk cId="2338320680" sldId="262"/>
            <ac:cxnSpMk id="22" creationId="{27C88708-4E98-87AF-9CAA-CF28ACF6E7B3}"/>
          </ac:cxnSpMkLst>
        </pc:cxnChg>
        <pc:cxnChg chg="add del mod">
          <ac:chgData name="Suzanne Harrison" userId="a71dce5e-4b0d-4bfe-80fc-ba324f10ceaa" providerId="ADAL" clId="{7C9838EB-2099-4B3A-8C85-28E584D9B239}" dt="2024-08-05T12:58:29.516" v="1201" actId="478"/>
          <ac:cxnSpMkLst>
            <pc:docMk/>
            <pc:sldMk cId="2338320680" sldId="262"/>
            <ac:cxnSpMk id="24" creationId="{5076AF5F-29C8-57A0-A0C1-605749DDDBC7}"/>
          </ac:cxnSpMkLst>
        </pc:cxn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25" creationId="{9C672FF5-AE90-56B7-9E08-FBE80EDE8535}"/>
          </ac:cxnSpMkLst>
        </pc:cxnChg>
        <pc:cxnChg chg="del mod">
          <ac:chgData name="Suzanne Harrison" userId="a71dce5e-4b0d-4bfe-80fc-ba324f10ceaa" providerId="ADAL" clId="{7C9838EB-2099-4B3A-8C85-28E584D9B239}" dt="2024-08-05T11:57:35.751" v="821" actId="21"/>
          <ac:cxnSpMkLst>
            <pc:docMk/>
            <pc:sldMk cId="2338320680" sldId="262"/>
            <ac:cxnSpMk id="26" creationId="{A7A67974-7FF8-9FC8-6FD2-4FDCE5A7C7B0}"/>
          </ac:cxnSpMkLst>
        </pc:cxn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43" creationId="{D0C7EAC4-315F-DFFF-A298-7AB3D91969F1}"/>
          </ac:cxnSpMkLst>
        </pc:cxn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46" creationId="{32AD34A4-AF1D-E098-C66A-733398372512}"/>
          </ac:cxnSpMkLst>
        </pc:cxnChg>
        <pc:cxnChg chg="del mod">
          <ac:chgData name="Suzanne Harrison" userId="a71dce5e-4b0d-4bfe-80fc-ba324f10ceaa" providerId="ADAL" clId="{7C9838EB-2099-4B3A-8C85-28E584D9B239}" dt="2024-08-05T10:01:49.345" v="66" actId="21"/>
          <ac:cxnSpMkLst>
            <pc:docMk/>
            <pc:sldMk cId="2338320680" sldId="262"/>
            <ac:cxnSpMk id="49" creationId="{70369106-B7E5-3DA5-82F2-37BC0F6F05CA}"/>
          </ac:cxnSpMkLst>
        </pc:cxnChg>
        <pc:cxnChg chg="del">
          <ac:chgData name="Suzanne Harrison" userId="a71dce5e-4b0d-4bfe-80fc-ba324f10ceaa" providerId="ADAL" clId="{7C9838EB-2099-4B3A-8C85-28E584D9B239}" dt="2024-08-05T10:01:31.328" v="64" actId="21"/>
          <ac:cxnSpMkLst>
            <pc:docMk/>
            <pc:sldMk cId="2338320680" sldId="262"/>
            <ac:cxnSpMk id="51" creationId="{A50E3259-5C1A-EE10-E676-A68812B89EA2}"/>
          </ac:cxnSpMkLst>
        </pc:cxnChg>
        <pc:cxnChg chg="del">
          <ac:chgData name="Suzanne Harrison" userId="a71dce5e-4b0d-4bfe-80fc-ba324f10ceaa" providerId="ADAL" clId="{7C9838EB-2099-4B3A-8C85-28E584D9B239}" dt="2024-08-05T10:01:49.345" v="66" actId="21"/>
          <ac:cxnSpMkLst>
            <pc:docMk/>
            <pc:sldMk cId="2338320680" sldId="262"/>
            <ac:cxnSpMk id="52" creationId="{0B5DE38F-56E3-47B2-A691-252CB0A9717B}"/>
          </ac:cxnSpMkLst>
        </pc:cxnChg>
        <pc:cxnChg chg="del">
          <ac:chgData name="Suzanne Harrison" userId="a71dce5e-4b0d-4bfe-80fc-ba324f10ceaa" providerId="ADAL" clId="{7C9838EB-2099-4B3A-8C85-28E584D9B239}" dt="2024-08-05T10:01:49.345" v="66" actId="21"/>
          <ac:cxnSpMkLst>
            <pc:docMk/>
            <pc:sldMk cId="2338320680" sldId="262"/>
            <ac:cxnSpMk id="74" creationId="{A3C46995-D027-4E35-99D1-9BCAF98FAFDC}"/>
          </ac:cxnSpMkLst>
        </pc:cxnChg>
      </pc:sldChg>
      <pc:sldChg chg="addSp delSp modSp new mod modAnim">
        <pc:chgData name="Suzanne Harrison" userId="a71dce5e-4b0d-4bfe-80fc-ba324f10ceaa" providerId="ADAL" clId="{7C9838EB-2099-4B3A-8C85-28E584D9B239}" dt="2024-08-05T14:06:15.231" v="2409" actId="1038"/>
        <pc:sldMkLst>
          <pc:docMk/>
          <pc:sldMk cId="3646075807" sldId="263"/>
        </pc:sldMkLst>
        <pc:spChg chg="add mod">
          <ac:chgData name="Suzanne Harrison" userId="a71dce5e-4b0d-4bfe-80fc-ba324f10ceaa" providerId="ADAL" clId="{7C9838EB-2099-4B3A-8C85-28E584D9B239}" dt="2024-08-05T09:56:22.766" v="1"/>
          <ac:spMkLst>
            <pc:docMk/>
            <pc:sldMk cId="3646075807" sldId="263"/>
            <ac:spMk id="2" creationId="{05BF6200-4740-5FB7-5202-A3C2945357EC}"/>
          </ac:spMkLst>
        </pc:spChg>
        <pc:spChg chg="add mod">
          <ac:chgData name="Suzanne Harrison" userId="a71dce5e-4b0d-4bfe-80fc-ba324f10ceaa" providerId="ADAL" clId="{7C9838EB-2099-4B3A-8C85-28E584D9B239}" dt="2024-08-05T09:59:44.404" v="42" actId="14100"/>
          <ac:spMkLst>
            <pc:docMk/>
            <pc:sldMk cId="3646075807" sldId="263"/>
            <ac:spMk id="3" creationId="{01B3CF16-8697-1D18-D797-56E7065865A4}"/>
          </ac:spMkLst>
        </pc:spChg>
        <pc:spChg chg="add mod">
          <ac:chgData name="Suzanne Harrison" userId="a71dce5e-4b0d-4bfe-80fc-ba324f10ceaa" providerId="ADAL" clId="{7C9838EB-2099-4B3A-8C85-28E584D9B239}" dt="2024-08-05T13:23:05.597" v="1427" actId="1035"/>
          <ac:spMkLst>
            <pc:docMk/>
            <pc:sldMk cId="3646075807" sldId="263"/>
            <ac:spMk id="4" creationId="{9F7489F7-E605-0BE3-61AF-A6F4E4846503}"/>
          </ac:spMkLst>
        </pc:spChg>
        <pc:spChg chg="add mod">
          <ac:chgData name="Suzanne Harrison" userId="a71dce5e-4b0d-4bfe-80fc-ba324f10ceaa" providerId="ADAL" clId="{7C9838EB-2099-4B3A-8C85-28E584D9B239}" dt="2024-08-05T14:06:15.231" v="2409" actId="1038"/>
          <ac:spMkLst>
            <pc:docMk/>
            <pc:sldMk cId="3646075807" sldId="263"/>
            <ac:spMk id="7" creationId="{5D2DA6FA-68FD-3628-1576-FBADD8D583FB}"/>
          </ac:spMkLst>
        </pc:spChg>
        <pc:spChg chg="add mod">
          <ac:chgData name="Suzanne Harrison" userId="a71dce5e-4b0d-4bfe-80fc-ba324f10ceaa" providerId="ADAL" clId="{7C9838EB-2099-4B3A-8C85-28E584D9B239}" dt="2024-08-05T13:23:40.131" v="1459" actId="1037"/>
          <ac:spMkLst>
            <pc:docMk/>
            <pc:sldMk cId="3646075807" sldId="263"/>
            <ac:spMk id="9" creationId="{94D2FBD8-A361-501B-2EC3-4BC39056CD3B}"/>
          </ac:spMkLst>
        </pc:spChg>
        <pc:spChg chg="add mod">
          <ac:chgData name="Suzanne Harrison" userId="a71dce5e-4b0d-4bfe-80fc-ba324f10ceaa" providerId="ADAL" clId="{7C9838EB-2099-4B3A-8C85-28E584D9B239}" dt="2024-08-05T14:06:15.231" v="2409" actId="1038"/>
          <ac:spMkLst>
            <pc:docMk/>
            <pc:sldMk cId="3646075807" sldId="263"/>
            <ac:spMk id="10" creationId="{B61D1F6E-1466-5078-553F-32DAD3C9565F}"/>
          </ac:spMkLst>
        </pc:spChg>
        <pc:spChg chg="add mod">
          <ac:chgData name="Suzanne Harrison" userId="a71dce5e-4b0d-4bfe-80fc-ba324f10ceaa" providerId="ADAL" clId="{7C9838EB-2099-4B3A-8C85-28E584D9B239}" dt="2024-08-05T13:23:40.131" v="1459" actId="1037"/>
          <ac:spMkLst>
            <pc:docMk/>
            <pc:sldMk cId="3646075807" sldId="263"/>
            <ac:spMk id="11" creationId="{32F4A94E-31FD-4FDE-218B-EF53636C3750}"/>
          </ac:spMkLst>
        </pc:spChg>
        <pc:spChg chg="add mod">
          <ac:chgData name="Suzanne Harrison" userId="a71dce5e-4b0d-4bfe-80fc-ba324f10ceaa" providerId="ADAL" clId="{7C9838EB-2099-4B3A-8C85-28E584D9B239}" dt="2024-08-05T10:01:34.804" v="65"/>
          <ac:spMkLst>
            <pc:docMk/>
            <pc:sldMk cId="3646075807" sldId="263"/>
            <ac:spMk id="12" creationId="{B493CF0B-CB1A-DCD2-A0EB-7D6229A82B4E}"/>
          </ac:spMkLst>
        </pc:spChg>
        <pc:spChg chg="add mod">
          <ac:chgData name="Suzanne Harrison" userId="a71dce5e-4b0d-4bfe-80fc-ba324f10ceaa" providerId="ADAL" clId="{7C9838EB-2099-4B3A-8C85-28E584D9B239}" dt="2024-08-05T14:06:15.231" v="2409" actId="1038"/>
          <ac:spMkLst>
            <pc:docMk/>
            <pc:sldMk cId="3646075807" sldId="263"/>
            <ac:spMk id="13" creationId="{35A94933-D2F3-8D30-8199-D44F6AA8E66B}"/>
          </ac:spMkLst>
        </pc:spChg>
        <pc:spChg chg="add mod">
          <ac:chgData name="Suzanne Harrison" userId="a71dce5e-4b0d-4bfe-80fc-ba324f10ceaa" providerId="ADAL" clId="{7C9838EB-2099-4B3A-8C85-28E584D9B239}" dt="2024-08-05T14:04:46.243" v="2310" actId="1035"/>
          <ac:spMkLst>
            <pc:docMk/>
            <pc:sldMk cId="3646075807" sldId="263"/>
            <ac:spMk id="15" creationId="{AFC68D74-D384-B6B9-B78E-1691E61F2394}"/>
          </ac:spMkLst>
        </pc:spChg>
        <pc:spChg chg="add mod">
          <ac:chgData name="Suzanne Harrison" userId="a71dce5e-4b0d-4bfe-80fc-ba324f10ceaa" providerId="ADAL" clId="{7C9838EB-2099-4B3A-8C85-28E584D9B239}" dt="2024-08-05T13:23:40.131" v="1459" actId="1037"/>
          <ac:spMkLst>
            <pc:docMk/>
            <pc:sldMk cId="3646075807" sldId="263"/>
            <ac:spMk id="16" creationId="{4FDEC764-26C6-FC29-D6B9-92C34BCB2A82}"/>
          </ac:spMkLst>
        </pc:spChg>
        <pc:spChg chg="add mod">
          <ac:chgData name="Suzanne Harrison" userId="a71dce5e-4b0d-4bfe-80fc-ba324f10ceaa" providerId="ADAL" clId="{7C9838EB-2099-4B3A-8C85-28E584D9B239}" dt="2024-08-05T14:05:05.195" v="2345" actId="1035"/>
          <ac:spMkLst>
            <pc:docMk/>
            <pc:sldMk cId="3646075807" sldId="263"/>
            <ac:spMk id="19" creationId="{2F6B2206-60A3-F8A3-380E-398E1B57E024}"/>
          </ac:spMkLst>
        </pc:spChg>
        <pc:spChg chg="add mod">
          <ac:chgData name="Suzanne Harrison" userId="a71dce5e-4b0d-4bfe-80fc-ba324f10ceaa" providerId="ADAL" clId="{7C9838EB-2099-4B3A-8C85-28E584D9B239}" dt="2024-08-05T13:26:54.355" v="1497"/>
          <ac:spMkLst>
            <pc:docMk/>
            <pc:sldMk cId="3646075807" sldId="263"/>
            <ac:spMk id="28" creationId="{3E2B3476-0F18-7B23-F8EE-113AD4DDC680}"/>
          </ac:spMkLst>
        </pc:spChg>
        <pc:spChg chg="add mod">
          <ac:chgData name="Suzanne Harrison" userId="a71dce5e-4b0d-4bfe-80fc-ba324f10ceaa" providerId="ADAL" clId="{7C9838EB-2099-4B3A-8C85-28E584D9B239}" dt="2024-08-05T13:51:11.534" v="1802" actId="313"/>
          <ac:spMkLst>
            <pc:docMk/>
            <pc:sldMk cId="3646075807" sldId="263"/>
            <ac:spMk id="33" creationId="{6404579E-AFD6-B121-514A-93CC43C77536}"/>
          </ac:spMkLst>
        </pc:spChg>
        <pc:spChg chg="add del mod">
          <ac:chgData name="Suzanne Harrison" userId="a71dce5e-4b0d-4bfe-80fc-ba324f10ceaa" providerId="ADAL" clId="{7C9838EB-2099-4B3A-8C85-28E584D9B239}" dt="2024-08-05T14:00:03.931" v="2107" actId="478"/>
          <ac:spMkLst>
            <pc:docMk/>
            <pc:sldMk cId="3646075807" sldId="263"/>
            <ac:spMk id="34" creationId="{BE6A0E5B-10B7-78CC-0FA8-59A49CADA10C}"/>
          </ac:spMkLst>
        </pc:spChg>
        <pc:spChg chg="add mod">
          <ac:chgData name="Suzanne Harrison" userId="a71dce5e-4b0d-4bfe-80fc-ba324f10ceaa" providerId="ADAL" clId="{7C9838EB-2099-4B3A-8C85-28E584D9B239}" dt="2024-08-05T14:05:05.195" v="2345" actId="1035"/>
          <ac:spMkLst>
            <pc:docMk/>
            <pc:sldMk cId="3646075807" sldId="263"/>
            <ac:spMk id="35" creationId="{A2BE29DC-B9D8-FBCB-73ED-F4A6DA9A5B73}"/>
          </ac:spMkLst>
        </pc:spChg>
        <pc:spChg chg="add mod">
          <ac:chgData name="Suzanne Harrison" userId="a71dce5e-4b0d-4bfe-80fc-ba324f10ceaa" providerId="ADAL" clId="{7C9838EB-2099-4B3A-8C85-28E584D9B239}" dt="2024-08-05T14:05:05.195" v="2345" actId="1035"/>
          <ac:spMkLst>
            <pc:docMk/>
            <pc:sldMk cId="3646075807" sldId="263"/>
            <ac:spMk id="37" creationId="{757D7B02-053A-72B8-D112-FB4EDDF524E3}"/>
          </ac:spMkLst>
        </pc:spChg>
        <pc:spChg chg="add mod">
          <ac:chgData name="Suzanne Harrison" userId="a71dce5e-4b0d-4bfe-80fc-ba324f10ceaa" providerId="ADAL" clId="{7C9838EB-2099-4B3A-8C85-28E584D9B239}" dt="2024-08-05T14:05:32.637" v="2383" actId="14100"/>
          <ac:spMkLst>
            <pc:docMk/>
            <pc:sldMk cId="3646075807" sldId="263"/>
            <ac:spMk id="38" creationId="{335AA8C1-BD48-9640-2B86-C341E7F1C6A8}"/>
          </ac:spMkLst>
        </pc:spChg>
        <pc:spChg chg="add mod">
          <ac:chgData name="Suzanne Harrison" userId="a71dce5e-4b0d-4bfe-80fc-ba324f10ceaa" providerId="ADAL" clId="{7C9838EB-2099-4B3A-8C85-28E584D9B239}" dt="2024-08-05T14:05:44.877" v="2391" actId="1037"/>
          <ac:spMkLst>
            <pc:docMk/>
            <pc:sldMk cId="3646075807" sldId="263"/>
            <ac:spMk id="39" creationId="{247472EB-5BDB-6217-796E-0C0399476430}"/>
          </ac:spMkLst>
        </pc:spChg>
        <pc:spChg chg="add mod">
          <ac:chgData name="Suzanne Harrison" userId="a71dce5e-4b0d-4bfe-80fc-ba324f10ceaa" providerId="ADAL" clId="{7C9838EB-2099-4B3A-8C85-28E584D9B239}" dt="2024-08-05T14:05:05.195" v="2345" actId="1035"/>
          <ac:spMkLst>
            <pc:docMk/>
            <pc:sldMk cId="3646075807" sldId="263"/>
            <ac:spMk id="40" creationId="{A5B7A0E1-80F8-37E8-D8C7-6939EACB9FA7}"/>
          </ac:spMkLst>
        </pc:spChg>
        <pc:spChg chg="add mod">
          <ac:chgData name="Suzanne Harrison" userId="a71dce5e-4b0d-4bfe-80fc-ba324f10ceaa" providerId="ADAL" clId="{7C9838EB-2099-4B3A-8C85-28E584D9B239}" dt="2024-08-05T14:05:27.659" v="2382" actId="1036"/>
          <ac:spMkLst>
            <pc:docMk/>
            <pc:sldMk cId="3646075807" sldId="263"/>
            <ac:spMk id="41" creationId="{B86EA9A7-2E24-9C9B-610F-2623ACB1F8CF}"/>
          </ac:spMkLst>
        </pc:spChg>
        <pc:spChg chg="add mod">
          <ac:chgData name="Suzanne Harrison" userId="a71dce5e-4b0d-4bfe-80fc-ba324f10ceaa" providerId="ADAL" clId="{7C9838EB-2099-4B3A-8C85-28E584D9B239}" dt="2024-08-05T14:04:00.347" v="2290" actId="1037"/>
          <ac:spMkLst>
            <pc:docMk/>
            <pc:sldMk cId="3646075807" sldId="263"/>
            <ac:spMk id="44" creationId="{4654CB7E-F588-812D-40B1-ACE368E3B126}"/>
          </ac:spMkLst>
        </pc:spChg>
        <pc:spChg chg="add mod">
          <ac:chgData name="Suzanne Harrison" userId="a71dce5e-4b0d-4bfe-80fc-ba324f10ceaa" providerId="ADAL" clId="{7C9838EB-2099-4B3A-8C85-28E584D9B239}" dt="2024-08-05T14:03:47.017" v="2285" actId="255"/>
          <ac:spMkLst>
            <pc:docMk/>
            <pc:sldMk cId="3646075807" sldId="263"/>
            <ac:spMk id="45" creationId="{C0198570-887C-CD21-ACCC-72E3E0DDDF44}"/>
          </ac:spMkLst>
        </pc:spChg>
        <pc:spChg chg="add mod">
          <ac:chgData name="Suzanne Harrison" userId="a71dce5e-4b0d-4bfe-80fc-ba324f10ceaa" providerId="ADAL" clId="{7C9838EB-2099-4B3A-8C85-28E584D9B239}" dt="2024-08-05T14:04:15.077" v="2296" actId="1038"/>
          <ac:spMkLst>
            <pc:docMk/>
            <pc:sldMk cId="3646075807" sldId="263"/>
            <ac:spMk id="47" creationId="{0B4AC313-3FD8-67A5-A0E3-1B23EC90113D}"/>
          </ac:spMkLst>
        </pc:spChg>
        <pc:spChg chg="add mod">
          <ac:chgData name="Suzanne Harrison" userId="a71dce5e-4b0d-4bfe-80fc-ba324f10ceaa" providerId="ADAL" clId="{7C9838EB-2099-4B3A-8C85-28E584D9B239}" dt="2024-08-05T14:04:10.417" v="2292" actId="1076"/>
          <ac:spMkLst>
            <pc:docMk/>
            <pc:sldMk cId="3646075807" sldId="263"/>
            <ac:spMk id="48" creationId="{1B64628F-3AC0-9C7C-8F76-69A32EFB0827}"/>
          </ac:spMkLst>
        </pc:spChg>
        <pc:spChg chg="add mod">
          <ac:chgData name="Suzanne Harrison" userId="a71dce5e-4b0d-4bfe-80fc-ba324f10ceaa" providerId="ADAL" clId="{7C9838EB-2099-4B3A-8C85-28E584D9B239}" dt="2024-08-05T14:00:21.960" v="2134" actId="1035"/>
          <ac:spMkLst>
            <pc:docMk/>
            <pc:sldMk cId="3646075807" sldId="263"/>
            <ac:spMk id="50" creationId="{A6C42632-972D-741E-642E-D796C82F5922}"/>
          </ac:spMkLst>
        </pc:spChg>
        <pc:spChg chg="add mod">
          <ac:chgData name="Suzanne Harrison" userId="a71dce5e-4b0d-4bfe-80fc-ba324f10ceaa" providerId="ADAL" clId="{7C9838EB-2099-4B3A-8C85-28E584D9B239}" dt="2024-08-05T13:56:25.695" v="1924" actId="20577"/>
          <ac:spMkLst>
            <pc:docMk/>
            <pc:sldMk cId="3646075807" sldId="263"/>
            <ac:spMk id="54" creationId="{A8570A7D-F5F9-FFF0-211A-6D0B6CD2C872}"/>
          </ac:spMkLst>
        </pc:spChg>
        <pc:spChg chg="add mod">
          <ac:chgData name="Suzanne Harrison" userId="a71dce5e-4b0d-4bfe-80fc-ba324f10ceaa" providerId="ADAL" clId="{7C9838EB-2099-4B3A-8C85-28E584D9B239}" dt="2024-08-05T14:02:16.932" v="2222" actId="1036"/>
          <ac:spMkLst>
            <pc:docMk/>
            <pc:sldMk cId="3646075807" sldId="263"/>
            <ac:spMk id="55" creationId="{F0FC520B-24EC-87EA-CDA4-7BD06A6DBA60}"/>
          </ac:spMkLst>
        </pc:spChg>
        <pc:spChg chg="add mod">
          <ac:chgData name="Suzanne Harrison" userId="a71dce5e-4b0d-4bfe-80fc-ba324f10ceaa" providerId="ADAL" clId="{7C9838EB-2099-4B3A-8C85-28E584D9B239}" dt="2024-08-05T14:02:58.039" v="2254" actId="20577"/>
          <ac:spMkLst>
            <pc:docMk/>
            <pc:sldMk cId="3646075807" sldId="263"/>
            <ac:spMk id="69" creationId="{8743DA3D-AD89-7B26-BDED-A82AD93D183A}"/>
          </ac:spMkLst>
        </pc:spChg>
        <pc:spChg chg="add mod">
          <ac:chgData name="Suzanne Harrison" userId="a71dce5e-4b0d-4bfe-80fc-ba324f10ceaa" providerId="ADAL" clId="{7C9838EB-2099-4B3A-8C85-28E584D9B239}" dt="2024-08-05T14:03:09.646" v="2271" actId="1036"/>
          <ac:spMkLst>
            <pc:docMk/>
            <pc:sldMk cId="3646075807" sldId="263"/>
            <ac:spMk id="72" creationId="{06DD19FF-97FD-455C-CB31-1728FD30DD21}"/>
          </ac:spMkLst>
        </pc:spChg>
        <pc:graphicFrameChg chg="add del mod">
          <ac:chgData name="Suzanne Harrison" userId="a71dce5e-4b0d-4bfe-80fc-ba324f10ceaa" providerId="ADAL" clId="{7C9838EB-2099-4B3A-8C85-28E584D9B239}" dt="2024-08-05T13:49:12.751" v="1731" actId="478"/>
          <ac:graphicFrameMkLst>
            <pc:docMk/>
            <pc:sldMk cId="3646075807" sldId="263"/>
            <ac:graphicFrameMk id="73" creationId="{92E107FE-EB88-4FBD-0949-A4888FB7D3E4}"/>
          </ac:graphicFrameMkLst>
        </pc:graphicFrameChg>
        <pc:picChg chg="add mod">
          <ac:chgData name="Suzanne Harrison" userId="a71dce5e-4b0d-4bfe-80fc-ba324f10ceaa" providerId="ADAL" clId="{7C9838EB-2099-4B3A-8C85-28E584D9B239}" dt="2024-08-05T13:23:40.131" v="1459" actId="1037"/>
          <ac:picMkLst>
            <pc:docMk/>
            <pc:sldMk cId="3646075807" sldId="263"/>
            <ac:picMk id="5" creationId="{F88F3484-FD89-69A6-18FB-7A61CD273DD0}"/>
          </ac:picMkLst>
        </pc:picChg>
        <pc:picChg chg="add mod">
          <ac:chgData name="Suzanne Harrison" userId="a71dce5e-4b0d-4bfe-80fc-ba324f10ceaa" providerId="ADAL" clId="{7C9838EB-2099-4B3A-8C85-28E584D9B239}" dt="2024-08-05T14:06:15.231" v="2409" actId="1038"/>
          <ac:picMkLst>
            <pc:docMk/>
            <pc:sldMk cId="3646075807" sldId="263"/>
            <ac:picMk id="8" creationId="{F6602517-5878-4DEA-DBF1-F29F90DD058B}"/>
          </ac:picMkLst>
        </pc:picChg>
        <pc:picChg chg="add mod">
          <ac:chgData name="Suzanne Harrison" userId="a71dce5e-4b0d-4bfe-80fc-ba324f10ceaa" providerId="ADAL" clId="{7C9838EB-2099-4B3A-8C85-28E584D9B239}" dt="2024-08-05T10:01:34.804" v="65"/>
          <ac:picMkLst>
            <pc:docMk/>
            <pc:sldMk cId="3646075807" sldId="263"/>
            <ac:picMk id="14" creationId="{7EFA9B94-F69F-D068-4643-B7FFD8AE97F1}"/>
          </ac:picMkLst>
        </pc:picChg>
        <pc:picChg chg="add mod">
          <ac:chgData name="Suzanne Harrison" userId="a71dce5e-4b0d-4bfe-80fc-ba324f10ceaa" providerId="ADAL" clId="{7C9838EB-2099-4B3A-8C85-28E584D9B239}" dt="2024-08-05T14:05:05.195" v="2345" actId="1035"/>
          <ac:picMkLst>
            <pc:docMk/>
            <pc:sldMk cId="3646075807" sldId="263"/>
            <ac:picMk id="36" creationId="{2D325DB9-453E-3304-6FD8-F6990711460A}"/>
          </ac:picMkLst>
        </pc:picChg>
        <pc:picChg chg="add mod">
          <ac:chgData name="Suzanne Harrison" userId="a71dce5e-4b0d-4bfe-80fc-ba324f10ceaa" providerId="ADAL" clId="{7C9838EB-2099-4B3A-8C85-28E584D9B239}" dt="2024-08-05T14:03:30.243" v="2281" actId="14100"/>
          <ac:picMkLst>
            <pc:docMk/>
            <pc:sldMk cId="3646075807" sldId="263"/>
            <ac:picMk id="42" creationId="{1DF38936-2388-E77D-D27E-EC6DB0C51D63}"/>
          </ac:picMkLst>
        </pc:picChg>
        <pc:picChg chg="add mod">
          <ac:chgData name="Suzanne Harrison" userId="a71dce5e-4b0d-4bfe-80fc-ba324f10ceaa" providerId="ADAL" clId="{7C9838EB-2099-4B3A-8C85-28E584D9B239}" dt="2024-08-05T13:56:30.342" v="1925" actId="1076"/>
          <ac:picMkLst>
            <pc:docMk/>
            <pc:sldMk cId="3646075807" sldId="263"/>
            <ac:picMk id="53" creationId="{6C7204C4-A872-F269-CD71-AFEA19FFF3B9}"/>
          </ac:picMkLst>
        </pc:picChg>
        <pc:picChg chg="add mod">
          <ac:chgData name="Suzanne Harrison" userId="a71dce5e-4b0d-4bfe-80fc-ba324f10ceaa" providerId="ADAL" clId="{7C9838EB-2099-4B3A-8C85-28E584D9B239}" dt="2024-08-05T14:00:15.591" v="2121" actId="1036"/>
          <ac:picMkLst>
            <pc:docMk/>
            <pc:sldMk cId="3646075807" sldId="263"/>
            <ac:picMk id="56" creationId="{2D8F9EA0-8EA5-599E-4F43-C6247AF6640C}"/>
          </ac:picMkLst>
        </pc:picChg>
        <pc:picChg chg="add mod">
          <ac:chgData name="Suzanne Harrison" userId="a71dce5e-4b0d-4bfe-80fc-ba324f10ceaa" providerId="ADAL" clId="{7C9838EB-2099-4B3A-8C85-28E584D9B239}" dt="2024-08-05T14:02:44.482" v="2235" actId="1035"/>
          <ac:picMkLst>
            <pc:docMk/>
            <pc:sldMk cId="3646075807" sldId="263"/>
            <ac:picMk id="70" creationId="{336C5C1A-B769-410C-6738-92770E19A451}"/>
          </ac:picMkLst>
        </pc:picChg>
        <pc:picChg chg="add mod">
          <ac:chgData name="Suzanne Harrison" userId="a71dce5e-4b0d-4bfe-80fc-ba324f10ceaa" providerId="ADAL" clId="{7C9838EB-2099-4B3A-8C85-28E584D9B239}" dt="2024-08-05T14:03:14.956" v="2278" actId="1035"/>
          <ac:picMkLst>
            <pc:docMk/>
            <pc:sldMk cId="3646075807" sldId="263"/>
            <ac:picMk id="71" creationId="{FAB71E6E-A0D4-481C-8934-C768F942CC3D}"/>
          </ac:picMkLst>
        </pc:picChg>
        <pc:cxnChg chg="add mod">
          <ac:chgData name="Suzanne Harrison" userId="a71dce5e-4b0d-4bfe-80fc-ba324f10ceaa" providerId="ADAL" clId="{7C9838EB-2099-4B3A-8C85-28E584D9B239}" dt="2024-08-05T14:06:07.829" v="2399" actId="14100"/>
          <ac:cxnSpMkLst>
            <pc:docMk/>
            <pc:sldMk cId="3646075807" sldId="263"/>
            <ac:cxnSpMk id="6" creationId="{E11D732F-DE23-A017-1AEB-A31139EFC22C}"/>
          </ac:cxnSpMkLst>
        </pc:cxnChg>
        <pc:cxnChg chg="add mod">
          <ac:chgData name="Suzanne Harrison" userId="a71dce5e-4b0d-4bfe-80fc-ba324f10ceaa" providerId="ADAL" clId="{7C9838EB-2099-4B3A-8C85-28E584D9B239}" dt="2024-08-05T14:06:15.231" v="2409" actId="1038"/>
          <ac:cxnSpMkLst>
            <pc:docMk/>
            <pc:sldMk cId="3646075807" sldId="263"/>
            <ac:cxnSpMk id="17" creationId="{661884D4-9479-C48A-5E24-A692B6EA9C65}"/>
          </ac:cxnSpMkLst>
        </pc:cxnChg>
        <pc:cxnChg chg="add mod">
          <ac:chgData name="Suzanne Harrison" userId="a71dce5e-4b0d-4bfe-80fc-ba324f10ceaa" providerId="ADAL" clId="{7C9838EB-2099-4B3A-8C85-28E584D9B239}" dt="2024-08-05T13:23:40.131" v="1459" actId="1037"/>
          <ac:cxnSpMkLst>
            <pc:docMk/>
            <pc:sldMk cId="3646075807" sldId="263"/>
            <ac:cxnSpMk id="18" creationId="{E3409525-9FB4-83B8-F449-D44E690CE650}"/>
          </ac:cxnSpMkLst>
        </pc:cxnChg>
        <pc:cxnChg chg="add mod">
          <ac:chgData name="Suzanne Harrison" userId="a71dce5e-4b0d-4bfe-80fc-ba324f10ceaa" providerId="ADAL" clId="{7C9838EB-2099-4B3A-8C85-28E584D9B239}" dt="2024-08-05T14:04:51.744" v="2311" actId="14100"/>
          <ac:cxnSpMkLst>
            <pc:docMk/>
            <pc:sldMk cId="3646075807" sldId="263"/>
            <ac:cxnSpMk id="20" creationId="{B835F385-C015-F310-F5DB-A42056B8A930}"/>
          </ac:cxnSpMkLst>
        </pc:cxnChg>
        <pc:cxnChg chg="add mod">
          <ac:chgData name="Suzanne Harrison" userId="a71dce5e-4b0d-4bfe-80fc-ba324f10ceaa" providerId="ADAL" clId="{7C9838EB-2099-4B3A-8C85-28E584D9B239}" dt="2024-08-05T13:23:40.131" v="1459" actId="1037"/>
          <ac:cxnSpMkLst>
            <pc:docMk/>
            <pc:sldMk cId="3646075807" sldId="263"/>
            <ac:cxnSpMk id="22" creationId="{2FF4E3DA-78F2-B6DE-710B-6EC289AE3F37}"/>
          </ac:cxnSpMkLst>
        </pc:cxnChg>
        <pc:cxnChg chg="add mod">
          <ac:chgData name="Suzanne Harrison" userId="a71dce5e-4b0d-4bfe-80fc-ba324f10ceaa" providerId="ADAL" clId="{7C9838EB-2099-4B3A-8C85-28E584D9B239}" dt="2024-08-05T14:06:15.231" v="2409" actId="1038"/>
          <ac:cxnSpMkLst>
            <pc:docMk/>
            <pc:sldMk cId="3646075807" sldId="263"/>
            <ac:cxnSpMk id="25" creationId="{9C672FF5-AE90-56B7-9E08-FBE80EDE8535}"/>
          </ac:cxnSpMkLst>
        </pc:cxnChg>
        <pc:cxnChg chg="add mod">
          <ac:chgData name="Suzanne Harrison" userId="a71dce5e-4b0d-4bfe-80fc-ba324f10ceaa" providerId="ADAL" clId="{7C9838EB-2099-4B3A-8C85-28E584D9B239}" dt="2024-08-05T13:30:26.113" v="1527" actId="14100"/>
          <ac:cxnSpMkLst>
            <pc:docMk/>
            <pc:sldMk cId="3646075807" sldId="263"/>
            <ac:cxnSpMk id="29" creationId="{D13CF85C-DC1E-95D6-E5E7-C7057F39E737}"/>
          </ac:cxnSpMkLst>
        </pc:cxnChg>
        <pc:cxnChg chg="add mod">
          <ac:chgData name="Suzanne Harrison" userId="a71dce5e-4b0d-4bfe-80fc-ba324f10ceaa" providerId="ADAL" clId="{7C9838EB-2099-4B3A-8C85-28E584D9B239}" dt="2024-08-05T14:04:55.068" v="2319" actId="1035"/>
          <ac:cxnSpMkLst>
            <pc:docMk/>
            <pc:sldMk cId="3646075807" sldId="263"/>
            <ac:cxnSpMk id="30" creationId="{3155B1A4-9653-6CB0-5148-A67747878BB2}"/>
          </ac:cxnSpMkLst>
        </pc:cxnChg>
        <pc:cxnChg chg="add mod">
          <ac:chgData name="Suzanne Harrison" userId="a71dce5e-4b0d-4bfe-80fc-ba324f10ceaa" providerId="ADAL" clId="{7C9838EB-2099-4B3A-8C85-28E584D9B239}" dt="2024-08-05T14:05:05.195" v="2345" actId="1035"/>
          <ac:cxnSpMkLst>
            <pc:docMk/>
            <pc:sldMk cId="3646075807" sldId="263"/>
            <ac:cxnSpMk id="43" creationId="{D0C7EAC4-315F-DFFF-A298-7AB3D91969F1}"/>
          </ac:cxnSpMkLst>
        </pc:cxnChg>
        <pc:cxnChg chg="add mod">
          <ac:chgData name="Suzanne Harrison" userId="a71dce5e-4b0d-4bfe-80fc-ba324f10ceaa" providerId="ADAL" clId="{7C9838EB-2099-4B3A-8C85-28E584D9B239}" dt="2024-08-05T14:05:05.195" v="2345" actId="1035"/>
          <ac:cxnSpMkLst>
            <pc:docMk/>
            <pc:sldMk cId="3646075807" sldId="263"/>
            <ac:cxnSpMk id="46" creationId="{32AD34A4-AF1D-E098-C66A-733398372512}"/>
          </ac:cxnSpMkLst>
        </pc:cxnChg>
        <pc:cxnChg chg="add mod">
          <ac:chgData name="Suzanne Harrison" userId="a71dce5e-4b0d-4bfe-80fc-ba324f10ceaa" providerId="ADAL" clId="{7C9838EB-2099-4B3A-8C85-28E584D9B239}" dt="2024-08-05T14:05:05.195" v="2345" actId="1035"/>
          <ac:cxnSpMkLst>
            <pc:docMk/>
            <pc:sldMk cId="3646075807" sldId="263"/>
            <ac:cxnSpMk id="49" creationId="{70369106-B7E5-3DA5-82F2-37BC0F6F05CA}"/>
          </ac:cxnSpMkLst>
        </pc:cxnChg>
        <pc:cxnChg chg="add mod">
          <ac:chgData name="Suzanne Harrison" userId="a71dce5e-4b0d-4bfe-80fc-ba324f10ceaa" providerId="ADAL" clId="{7C9838EB-2099-4B3A-8C85-28E584D9B239}" dt="2024-08-05T14:03:51.593" v="2286" actId="14100"/>
          <ac:cxnSpMkLst>
            <pc:docMk/>
            <pc:sldMk cId="3646075807" sldId="263"/>
            <ac:cxnSpMk id="51" creationId="{A50E3259-5C1A-EE10-E676-A68812B89EA2}"/>
          </ac:cxnSpMkLst>
        </pc:cxnChg>
        <pc:cxnChg chg="add mod">
          <ac:chgData name="Suzanne Harrison" userId="a71dce5e-4b0d-4bfe-80fc-ba324f10ceaa" providerId="ADAL" clId="{7C9838EB-2099-4B3A-8C85-28E584D9B239}" dt="2024-08-05T14:05:05.195" v="2345" actId="1035"/>
          <ac:cxnSpMkLst>
            <pc:docMk/>
            <pc:sldMk cId="3646075807" sldId="263"/>
            <ac:cxnSpMk id="52" creationId="{0B5DE38F-56E3-47B2-A691-252CB0A9717B}"/>
          </ac:cxnSpMkLst>
        </pc:cxnChg>
        <pc:cxnChg chg="add del mod">
          <ac:chgData name="Suzanne Harrison" userId="a71dce5e-4b0d-4bfe-80fc-ba324f10ceaa" providerId="ADAL" clId="{7C9838EB-2099-4B3A-8C85-28E584D9B239}" dt="2024-08-05T14:00:00.578" v="2106" actId="478"/>
          <ac:cxnSpMkLst>
            <pc:docMk/>
            <pc:sldMk cId="3646075807" sldId="263"/>
            <ac:cxnSpMk id="57" creationId="{008DBDC0-C9BA-671A-E608-1FBD186B5148}"/>
          </ac:cxnSpMkLst>
        </pc:cxnChg>
        <pc:cxnChg chg="add mod">
          <ac:chgData name="Suzanne Harrison" userId="a71dce5e-4b0d-4bfe-80fc-ba324f10ceaa" providerId="ADAL" clId="{7C9838EB-2099-4B3A-8C85-28E584D9B239}" dt="2024-08-05T14:05:53.949" v="2392" actId="14100"/>
          <ac:cxnSpMkLst>
            <pc:docMk/>
            <pc:sldMk cId="3646075807" sldId="263"/>
            <ac:cxnSpMk id="74" creationId="{A3C46995-D027-4E35-99D1-9BCAF98FAFDC}"/>
          </ac:cxnSpMkLst>
        </pc:cxnChg>
      </pc:sldChg>
      <pc:sldChg chg="addSp modSp new del mod">
        <pc:chgData name="Suzanne Harrison" userId="a71dce5e-4b0d-4bfe-80fc-ba324f10ceaa" providerId="ADAL" clId="{7C9838EB-2099-4B3A-8C85-28E584D9B239}" dt="2024-08-05T10:28:12.028" v="156" actId="47"/>
        <pc:sldMkLst>
          <pc:docMk/>
          <pc:sldMk cId="391393381" sldId="264"/>
        </pc:sldMkLst>
        <pc:spChg chg="add mod">
          <ac:chgData name="Suzanne Harrison" userId="a71dce5e-4b0d-4bfe-80fc-ba324f10ceaa" providerId="ADAL" clId="{7C9838EB-2099-4B3A-8C85-28E584D9B239}" dt="2024-08-05T10:16:11.785" v="145" actId="255"/>
          <ac:spMkLst>
            <pc:docMk/>
            <pc:sldMk cId="391393381" sldId="264"/>
            <ac:spMk id="2" creationId="{D24F4929-B724-47C2-943E-0F55E5C0613A}"/>
          </ac:spMkLst>
        </pc:spChg>
        <pc:cxnChg chg="add mod">
          <ac:chgData name="Suzanne Harrison" userId="a71dce5e-4b0d-4bfe-80fc-ba324f10ceaa" providerId="ADAL" clId="{7C9838EB-2099-4B3A-8C85-28E584D9B239}" dt="2024-08-05T10:17:11.058" v="155" actId="1076"/>
          <ac:cxnSpMkLst>
            <pc:docMk/>
            <pc:sldMk cId="391393381" sldId="264"/>
            <ac:cxnSpMk id="4" creationId="{9CF363BF-0547-AC6C-83A6-DF9E20DCE33E}"/>
          </ac:cxnSpMkLst>
        </pc:cxnChg>
        <pc:cxnChg chg="add mod">
          <ac:chgData name="Suzanne Harrison" userId="a71dce5e-4b0d-4bfe-80fc-ba324f10ceaa" providerId="ADAL" clId="{7C9838EB-2099-4B3A-8C85-28E584D9B239}" dt="2024-08-05T10:17:07.913" v="154" actId="1076"/>
          <ac:cxnSpMkLst>
            <pc:docMk/>
            <pc:sldMk cId="391393381" sldId="264"/>
            <ac:cxnSpMk id="6" creationId="{E472D442-DFDE-38B7-A7A4-91DEDC03817C}"/>
          </ac:cxnSpMkLst>
        </pc:cxnChg>
        <pc:cxnChg chg="add mod">
          <ac:chgData name="Suzanne Harrison" userId="a71dce5e-4b0d-4bfe-80fc-ba324f10ceaa" providerId="ADAL" clId="{7C9838EB-2099-4B3A-8C85-28E584D9B239}" dt="2024-08-05T10:16:51.950" v="152" actId="1076"/>
          <ac:cxnSpMkLst>
            <pc:docMk/>
            <pc:sldMk cId="391393381" sldId="264"/>
            <ac:cxnSpMk id="7" creationId="{EE05BD8A-1660-4929-F1F9-13C8DC81A941}"/>
          </ac:cxnSpMkLst>
        </pc:cxnChg>
        <pc:cxnChg chg="add mod">
          <ac:chgData name="Suzanne Harrison" userId="a71dce5e-4b0d-4bfe-80fc-ba324f10ceaa" providerId="ADAL" clId="{7C9838EB-2099-4B3A-8C85-28E584D9B239}" dt="2024-08-05T10:16:46.428" v="151" actId="1076"/>
          <ac:cxnSpMkLst>
            <pc:docMk/>
            <pc:sldMk cId="391393381" sldId="264"/>
            <ac:cxnSpMk id="8" creationId="{41D71C93-F0D8-24E5-F788-C2CB8F45583A}"/>
          </ac:cxnSpMkLst>
        </pc:cxnChg>
      </pc:sldChg>
      <pc:sldChg chg="addSp delSp modSp add mod">
        <pc:chgData name="Suzanne Harrison" userId="a71dce5e-4b0d-4bfe-80fc-ba324f10ceaa" providerId="ADAL" clId="{7C9838EB-2099-4B3A-8C85-28E584D9B239}" dt="2024-08-05T13:30:43.226" v="1529" actId="14100"/>
        <pc:sldMkLst>
          <pc:docMk/>
          <pc:sldMk cId="3210399379" sldId="264"/>
        </pc:sldMkLst>
        <pc:spChg chg="mod">
          <ac:chgData name="Suzanne Harrison" userId="a71dce5e-4b0d-4bfe-80fc-ba324f10ceaa" providerId="ADAL" clId="{7C9838EB-2099-4B3A-8C85-28E584D9B239}" dt="2024-08-05T12:49:56.944" v="898" actId="14100"/>
          <ac:spMkLst>
            <pc:docMk/>
            <pc:sldMk cId="3210399379" sldId="264"/>
            <ac:spMk id="7" creationId="{4F6D8423-0A44-87BC-D2BB-624FC32B0795}"/>
          </ac:spMkLst>
        </pc:spChg>
        <pc:spChg chg="mod">
          <ac:chgData name="Suzanne Harrison" userId="a71dce5e-4b0d-4bfe-80fc-ba324f10ceaa" providerId="ADAL" clId="{7C9838EB-2099-4B3A-8C85-28E584D9B239}" dt="2024-08-05T11:29:10.270" v="242" actId="1076"/>
          <ac:spMkLst>
            <pc:docMk/>
            <pc:sldMk cId="3210399379" sldId="264"/>
            <ac:spMk id="8" creationId="{221F4AC8-7C9F-598A-AD99-91E5781B7D17}"/>
          </ac:spMkLst>
        </pc:spChg>
        <pc:spChg chg="mod">
          <ac:chgData name="Suzanne Harrison" userId="a71dce5e-4b0d-4bfe-80fc-ba324f10ceaa" providerId="ADAL" clId="{7C9838EB-2099-4B3A-8C85-28E584D9B239}" dt="2024-08-05T11:29:15.409" v="243" actId="1076"/>
          <ac:spMkLst>
            <pc:docMk/>
            <pc:sldMk cId="3210399379" sldId="264"/>
            <ac:spMk id="10" creationId="{2C8C6B54-06BC-9604-8304-97B5960BBC42}"/>
          </ac:spMkLst>
        </pc:spChg>
        <pc:spChg chg="mod">
          <ac:chgData name="Suzanne Harrison" userId="a71dce5e-4b0d-4bfe-80fc-ba324f10ceaa" providerId="ADAL" clId="{7C9838EB-2099-4B3A-8C85-28E584D9B239}" dt="2024-08-05T11:29:21.982" v="244" actId="1076"/>
          <ac:spMkLst>
            <pc:docMk/>
            <pc:sldMk cId="3210399379" sldId="264"/>
            <ac:spMk id="15" creationId="{4C302A19-D520-F71D-2E92-E9910DE223E7}"/>
          </ac:spMkLst>
        </pc:spChg>
        <pc:spChg chg="mod">
          <ac:chgData name="Suzanne Harrison" userId="a71dce5e-4b0d-4bfe-80fc-ba324f10ceaa" providerId="ADAL" clId="{7C9838EB-2099-4B3A-8C85-28E584D9B239}" dt="2024-08-05T11:27:47.534" v="229" actId="1036"/>
          <ac:spMkLst>
            <pc:docMk/>
            <pc:sldMk cId="3210399379" sldId="264"/>
            <ac:spMk id="18" creationId="{1A89C1F9-89B3-2928-3DBE-0E8DA83D9A0E}"/>
          </ac:spMkLst>
        </pc:spChg>
        <pc:spChg chg="mod">
          <ac:chgData name="Suzanne Harrison" userId="a71dce5e-4b0d-4bfe-80fc-ba324f10ceaa" providerId="ADAL" clId="{7C9838EB-2099-4B3A-8C85-28E584D9B239}" dt="2024-08-05T11:33:27.346" v="282" actId="1035"/>
          <ac:spMkLst>
            <pc:docMk/>
            <pc:sldMk cId="3210399379" sldId="264"/>
            <ac:spMk id="27" creationId="{0222660D-3B53-6D75-F45B-5B3E0815C564}"/>
          </ac:spMkLst>
        </pc:spChg>
        <pc:spChg chg="del">
          <ac:chgData name="Suzanne Harrison" userId="a71dce5e-4b0d-4bfe-80fc-ba324f10ceaa" providerId="ADAL" clId="{7C9838EB-2099-4B3A-8C85-28E584D9B239}" dt="2024-08-05T11:26:07.312" v="220" actId="478"/>
          <ac:spMkLst>
            <pc:docMk/>
            <pc:sldMk cId="3210399379" sldId="264"/>
            <ac:spMk id="34" creationId="{2E4E9CB7-ABCA-F1A4-3EC4-B8462F3CD539}"/>
          </ac:spMkLst>
        </pc:spChg>
        <pc:spChg chg="del">
          <ac:chgData name="Suzanne Harrison" userId="a71dce5e-4b0d-4bfe-80fc-ba324f10ceaa" providerId="ADAL" clId="{7C9838EB-2099-4B3A-8C85-28E584D9B239}" dt="2024-08-05T11:26:02.064" v="219" actId="478"/>
          <ac:spMkLst>
            <pc:docMk/>
            <pc:sldMk cId="3210399379" sldId="264"/>
            <ac:spMk id="36" creationId="{1DBDBACC-91FE-D893-787E-A84D5985A262}"/>
          </ac:spMkLst>
        </pc:spChg>
        <pc:spChg chg="add mod">
          <ac:chgData name="Suzanne Harrison" userId="a71dce5e-4b0d-4bfe-80fc-ba324f10ceaa" providerId="ADAL" clId="{7C9838EB-2099-4B3A-8C85-28E584D9B239}" dt="2024-08-05T11:35:32.803" v="358" actId="1036"/>
          <ac:spMkLst>
            <pc:docMk/>
            <pc:sldMk cId="3210399379" sldId="264"/>
            <ac:spMk id="46" creationId="{1DBDBACC-91FE-D893-787E-A84D5985A262}"/>
          </ac:spMkLst>
        </pc:spChg>
        <pc:spChg chg="del">
          <ac:chgData name="Suzanne Harrison" userId="a71dce5e-4b0d-4bfe-80fc-ba324f10ceaa" providerId="ADAL" clId="{7C9838EB-2099-4B3A-8C85-28E584D9B239}" dt="2024-08-05T11:26:07.312" v="220" actId="478"/>
          <ac:spMkLst>
            <pc:docMk/>
            <pc:sldMk cId="3210399379" sldId="264"/>
            <ac:spMk id="48" creationId="{DA1C27AC-88E3-3E9B-718C-F3397FB59613}"/>
          </ac:spMkLst>
        </pc:spChg>
        <pc:spChg chg="add mod">
          <ac:chgData name="Suzanne Harrison" userId="a71dce5e-4b0d-4bfe-80fc-ba324f10ceaa" providerId="ADAL" clId="{7C9838EB-2099-4B3A-8C85-28E584D9B239}" dt="2024-08-05T13:30:37.081" v="1528" actId="14100"/>
          <ac:spMkLst>
            <pc:docMk/>
            <pc:sldMk cId="3210399379" sldId="264"/>
            <ac:spMk id="50" creationId="{B540B441-DEF3-42FA-38C0-F2C49F665005}"/>
          </ac:spMkLst>
        </pc:spChg>
        <pc:spChg chg="del">
          <ac:chgData name="Suzanne Harrison" userId="a71dce5e-4b0d-4bfe-80fc-ba324f10ceaa" providerId="ADAL" clId="{7C9838EB-2099-4B3A-8C85-28E584D9B239}" dt="2024-08-05T11:26:07.312" v="220" actId="478"/>
          <ac:spMkLst>
            <pc:docMk/>
            <pc:sldMk cId="3210399379" sldId="264"/>
            <ac:spMk id="51" creationId="{00278F12-5612-E5A6-60A8-4A1CB9D40848}"/>
          </ac:spMkLst>
        </pc:spChg>
        <pc:spChg chg="del">
          <ac:chgData name="Suzanne Harrison" userId="a71dce5e-4b0d-4bfe-80fc-ba324f10ceaa" providerId="ADAL" clId="{7C9838EB-2099-4B3A-8C85-28E584D9B239}" dt="2024-08-05T11:26:18.171" v="223" actId="478"/>
          <ac:spMkLst>
            <pc:docMk/>
            <pc:sldMk cId="3210399379" sldId="264"/>
            <ac:spMk id="53" creationId="{0F8630F8-A97B-D3A9-F98E-E744225F0268}"/>
          </ac:spMkLst>
        </pc:spChg>
        <pc:spChg chg="add mod">
          <ac:chgData name="Suzanne Harrison" userId="a71dce5e-4b0d-4bfe-80fc-ba324f10ceaa" providerId="ADAL" clId="{7C9838EB-2099-4B3A-8C85-28E584D9B239}" dt="2024-08-05T11:53:00.555" v="711" actId="1037"/>
          <ac:spMkLst>
            <pc:docMk/>
            <pc:sldMk cId="3210399379" sldId="264"/>
            <ac:spMk id="55" creationId="{FDAEE663-8E96-CD21-E0C7-62C53788375B}"/>
          </ac:spMkLst>
        </pc:spChg>
        <pc:spChg chg="add mod">
          <ac:chgData name="Suzanne Harrison" userId="a71dce5e-4b0d-4bfe-80fc-ba324f10ceaa" providerId="ADAL" clId="{7C9838EB-2099-4B3A-8C85-28E584D9B239}" dt="2024-08-05T11:52:55.728" v="708" actId="1036"/>
          <ac:spMkLst>
            <pc:docMk/>
            <pc:sldMk cId="3210399379" sldId="264"/>
            <ac:spMk id="56" creationId="{F21289BD-6B39-02B1-E899-177FB4FE880F}"/>
          </ac:spMkLst>
        </pc:spChg>
        <pc:spChg chg="add mod">
          <ac:chgData name="Suzanne Harrison" userId="a71dce5e-4b0d-4bfe-80fc-ba324f10ceaa" providerId="ADAL" clId="{7C9838EB-2099-4B3A-8C85-28E584D9B239}" dt="2024-08-05T11:56:11.894" v="788" actId="1037"/>
          <ac:spMkLst>
            <pc:docMk/>
            <pc:sldMk cId="3210399379" sldId="264"/>
            <ac:spMk id="58" creationId="{EDC11D72-1095-E1AE-0878-6B3BF6A73C9A}"/>
          </ac:spMkLst>
        </pc:spChg>
        <pc:spChg chg="add mod">
          <ac:chgData name="Suzanne Harrison" userId="a71dce5e-4b0d-4bfe-80fc-ba324f10ceaa" providerId="ADAL" clId="{7C9838EB-2099-4B3A-8C85-28E584D9B239}" dt="2024-08-05T11:36:25.691" v="373"/>
          <ac:spMkLst>
            <pc:docMk/>
            <pc:sldMk cId="3210399379" sldId="264"/>
            <ac:spMk id="60" creationId="{F9A17B5E-D862-AFA4-C0E6-01D0968903F2}"/>
          </ac:spMkLst>
        </pc:spChg>
        <pc:spChg chg="add mod">
          <ac:chgData name="Suzanne Harrison" userId="a71dce5e-4b0d-4bfe-80fc-ba324f10ceaa" providerId="ADAL" clId="{7C9838EB-2099-4B3A-8C85-28E584D9B239}" dt="2024-08-05T13:30:43.226" v="1529" actId="14100"/>
          <ac:spMkLst>
            <pc:docMk/>
            <pc:sldMk cId="3210399379" sldId="264"/>
            <ac:spMk id="61" creationId="{80C7E2D4-5307-02A6-2ED5-E2D71080357C}"/>
          </ac:spMkLst>
        </pc:spChg>
        <pc:spChg chg="add mod">
          <ac:chgData name="Suzanne Harrison" userId="a71dce5e-4b0d-4bfe-80fc-ba324f10ceaa" providerId="ADAL" clId="{7C9838EB-2099-4B3A-8C85-28E584D9B239}" dt="2024-08-05T11:36:25.691" v="373"/>
          <ac:spMkLst>
            <pc:docMk/>
            <pc:sldMk cId="3210399379" sldId="264"/>
            <ac:spMk id="62" creationId="{C3107678-59E5-F8F7-2887-989161B8375E}"/>
          </ac:spMkLst>
        </pc:spChg>
        <pc:spChg chg="del">
          <ac:chgData name="Suzanne Harrison" userId="a71dce5e-4b0d-4bfe-80fc-ba324f10ceaa" providerId="ADAL" clId="{7C9838EB-2099-4B3A-8C85-28E584D9B239}" dt="2024-08-05T11:26:22.378" v="224" actId="478"/>
          <ac:spMkLst>
            <pc:docMk/>
            <pc:sldMk cId="3210399379" sldId="264"/>
            <ac:spMk id="66" creationId="{680ACF2B-6B9F-4E72-3A3E-C7E7D5A1B1F3}"/>
          </ac:spMkLst>
        </pc:spChg>
        <pc:spChg chg="add mod">
          <ac:chgData name="Suzanne Harrison" userId="a71dce5e-4b0d-4bfe-80fc-ba324f10ceaa" providerId="ADAL" clId="{7C9838EB-2099-4B3A-8C85-28E584D9B239}" dt="2024-08-05T11:55:42.802" v="780" actId="20577"/>
          <ac:spMkLst>
            <pc:docMk/>
            <pc:sldMk cId="3210399379" sldId="264"/>
            <ac:spMk id="67" creationId="{E79B8C0C-3950-F758-9037-2FB63ECDDA29}"/>
          </ac:spMkLst>
        </pc:spChg>
        <pc:spChg chg="del">
          <ac:chgData name="Suzanne Harrison" userId="a71dce5e-4b0d-4bfe-80fc-ba324f10ceaa" providerId="ADAL" clId="{7C9838EB-2099-4B3A-8C85-28E584D9B239}" dt="2024-08-05T11:26:22.378" v="224" actId="478"/>
          <ac:spMkLst>
            <pc:docMk/>
            <pc:sldMk cId="3210399379" sldId="264"/>
            <ac:spMk id="69" creationId="{677391AE-971D-FE36-F3A4-3C23D75B97FC}"/>
          </ac:spMkLst>
        </pc:spChg>
        <pc:spChg chg="del">
          <ac:chgData name="Suzanne Harrison" userId="a71dce5e-4b0d-4bfe-80fc-ba324f10ceaa" providerId="ADAL" clId="{7C9838EB-2099-4B3A-8C85-28E584D9B239}" dt="2024-08-05T11:26:12.541" v="221" actId="478"/>
          <ac:spMkLst>
            <pc:docMk/>
            <pc:sldMk cId="3210399379" sldId="264"/>
            <ac:spMk id="70" creationId="{DDEB695D-26B7-14F6-A7FF-0B0D4D30534F}"/>
          </ac:spMkLst>
        </pc:spChg>
        <pc:spChg chg="del">
          <ac:chgData name="Suzanne Harrison" userId="a71dce5e-4b0d-4bfe-80fc-ba324f10ceaa" providerId="ADAL" clId="{7C9838EB-2099-4B3A-8C85-28E584D9B239}" dt="2024-08-05T11:26:22.378" v="224" actId="478"/>
          <ac:spMkLst>
            <pc:docMk/>
            <pc:sldMk cId="3210399379" sldId="264"/>
            <ac:spMk id="71" creationId="{ECD84FD0-2F83-5148-42B5-A31C7809C7FC}"/>
          </ac:spMkLst>
        </pc:spChg>
        <pc:spChg chg="del">
          <ac:chgData name="Suzanne Harrison" userId="a71dce5e-4b0d-4bfe-80fc-ba324f10ceaa" providerId="ADAL" clId="{7C9838EB-2099-4B3A-8C85-28E584D9B239}" dt="2024-08-05T11:26:12.541" v="221" actId="478"/>
          <ac:spMkLst>
            <pc:docMk/>
            <pc:sldMk cId="3210399379" sldId="264"/>
            <ac:spMk id="72" creationId="{F843D54B-3EA8-0C55-945F-7483C16C624C}"/>
          </ac:spMkLst>
        </pc:spChg>
        <pc:spChg chg="add mod">
          <ac:chgData name="Suzanne Harrison" userId="a71dce5e-4b0d-4bfe-80fc-ba324f10ceaa" providerId="ADAL" clId="{7C9838EB-2099-4B3A-8C85-28E584D9B239}" dt="2024-08-05T11:55:37.663" v="774" actId="255"/>
          <ac:spMkLst>
            <pc:docMk/>
            <pc:sldMk cId="3210399379" sldId="264"/>
            <ac:spMk id="74" creationId="{605E9DD1-3385-6990-4892-90D147D3DEE1}"/>
          </ac:spMkLst>
        </pc:spChg>
        <pc:graphicFrameChg chg="del">
          <ac:chgData name="Suzanne Harrison" userId="a71dce5e-4b0d-4bfe-80fc-ba324f10ceaa" providerId="ADAL" clId="{7C9838EB-2099-4B3A-8C85-28E584D9B239}" dt="2024-08-05T11:26:02.064" v="219" actId="478"/>
          <ac:graphicFrameMkLst>
            <pc:docMk/>
            <pc:sldMk cId="3210399379" sldId="264"/>
            <ac:graphicFrameMk id="35" creationId="{E0D3846D-B7FD-B0BD-6002-EEEADC79ED4F}"/>
          </ac:graphicFrameMkLst>
        </pc:graphicFrameChg>
        <pc:graphicFrameChg chg="add mod modGraphic">
          <ac:chgData name="Suzanne Harrison" userId="a71dce5e-4b0d-4bfe-80fc-ba324f10ceaa" providerId="ADAL" clId="{7C9838EB-2099-4B3A-8C85-28E584D9B239}" dt="2024-08-05T11:56:21.693" v="806" actId="1037"/>
          <ac:graphicFrameMkLst>
            <pc:docMk/>
            <pc:sldMk cId="3210399379" sldId="264"/>
            <ac:graphicFrameMk id="45" creationId="{E0D3846D-B7FD-B0BD-6002-EEEADC79ED4F}"/>
          </ac:graphicFrameMkLst>
        </pc:graphicFrameChg>
        <pc:picChg chg="mod modCrop">
          <ac:chgData name="Suzanne Harrison" userId="a71dce5e-4b0d-4bfe-80fc-ba324f10ceaa" providerId="ADAL" clId="{7C9838EB-2099-4B3A-8C85-28E584D9B239}" dt="2024-08-05T11:29:03.854" v="240" actId="1076"/>
          <ac:picMkLst>
            <pc:docMk/>
            <pc:sldMk cId="3210399379" sldId="264"/>
            <ac:picMk id="3" creationId="{6F898166-5DE9-CE39-CFDC-7674E9436E5F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19" creationId="{6E65075C-8419-EB0A-2D50-AAFD736B8CCA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24" creationId="{38B35574-340A-EF9F-EBFC-25FC59DAFA0B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25" creationId="{2DB75B10-8A04-D653-AF6B-5B058E48992C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26" creationId="{BE0778BB-2A25-8070-7E16-CF8660539F97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28" creationId="{D6283CDA-0B35-E08C-2EF6-873480477744}"/>
          </ac:picMkLst>
        </pc:picChg>
        <pc:picChg chg="mod">
          <ac:chgData name="Suzanne Harrison" userId="a71dce5e-4b0d-4bfe-80fc-ba324f10ceaa" providerId="ADAL" clId="{7C9838EB-2099-4B3A-8C85-28E584D9B239}" dt="2024-08-05T13:24:15.823" v="1460" actId="1076"/>
          <ac:picMkLst>
            <pc:docMk/>
            <pc:sldMk cId="3210399379" sldId="264"/>
            <ac:picMk id="29" creationId="{AC865361-205B-0204-7FC9-132A1EB8B082}"/>
          </ac:picMkLst>
        </pc:picChg>
        <pc:picChg chg="del">
          <ac:chgData name="Suzanne Harrison" userId="a71dce5e-4b0d-4bfe-80fc-ba324f10ceaa" providerId="ADAL" clId="{7C9838EB-2099-4B3A-8C85-28E584D9B239}" dt="2024-08-05T11:26:14.341" v="222" actId="478"/>
          <ac:picMkLst>
            <pc:docMk/>
            <pc:sldMk cId="3210399379" sldId="264"/>
            <ac:picMk id="33" creationId="{6FAEABAB-3E3A-27F9-B286-867C8A8CC29C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37" creationId="{F4CAAE19-706E-0B4E-0A31-9BB61ABB30BA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47" creationId="{77558817-CA2D-08E7-EDD4-2C4130858FA8}"/>
          </ac:picMkLst>
        </pc:picChg>
        <pc:picChg chg="del">
          <ac:chgData name="Suzanne Harrison" userId="a71dce5e-4b0d-4bfe-80fc-ba324f10ceaa" providerId="ADAL" clId="{7C9838EB-2099-4B3A-8C85-28E584D9B239}" dt="2024-08-05T11:26:07.312" v="220" actId="478"/>
          <ac:picMkLst>
            <pc:docMk/>
            <pc:sldMk cId="3210399379" sldId="264"/>
            <ac:picMk id="49" creationId="{7A43C33B-6DE1-8080-6ED0-0413B3E2549B}"/>
          </ac:picMkLst>
        </pc:picChg>
        <pc:picChg chg="add mod">
          <ac:chgData name="Suzanne Harrison" userId="a71dce5e-4b0d-4bfe-80fc-ba324f10ceaa" providerId="ADAL" clId="{7C9838EB-2099-4B3A-8C85-28E584D9B239}" dt="2024-08-05T11:36:25.691" v="373"/>
          <ac:picMkLst>
            <pc:docMk/>
            <pc:sldMk cId="3210399379" sldId="264"/>
            <ac:picMk id="52" creationId="{FBD7AE62-ACD8-F63F-C68E-FBBC7D72C9AE}"/>
          </ac:picMkLst>
        </pc:picChg>
        <pc:picChg chg="add mod">
          <ac:chgData name="Suzanne Harrison" userId="a71dce5e-4b0d-4bfe-80fc-ba324f10ceaa" providerId="ADAL" clId="{7C9838EB-2099-4B3A-8C85-28E584D9B239}" dt="2024-08-05T11:52:49.489" v="705" actId="1076"/>
          <ac:picMkLst>
            <pc:docMk/>
            <pc:sldMk cId="3210399379" sldId="264"/>
            <ac:picMk id="54" creationId="{F36FA829-9367-2AB0-4A98-53B0EAC336FA}"/>
          </ac:picMkLst>
        </pc:picChg>
        <pc:picChg chg="del">
          <ac:chgData name="Suzanne Harrison" userId="a71dce5e-4b0d-4bfe-80fc-ba324f10ceaa" providerId="ADAL" clId="{7C9838EB-2099-4B3A-8C85-28E584D9B239}" dt="2024-08-05T11:26:12.541" v="221" actId="478"/>
          <ac:picMkLst>
            <pc:docMk/>
            <pc:sldMk cId="3210399379" sldId="264"/>
            <ac:picMk id="57" creationId="{5F60A6F3-11AD-A9DB-1AFF-3F0F01668324}"/>
          </ac:picMkLst>
        </pc:picChg>
        <pc:picChg chg="add mod">
          <ac:chgData name="Suzanne Harrison" userId="a71dce5e-4b0d-4bfe-80fc-ba324f10ceaa" providerId="ADAL" clId="{7C9838EB-2099-4B3A-8C85-28E584D9B239}" dt="2024-08-05T13:24:29.973" v="1462" actId="1076"/>
          <ac:picMkLst>
            <pc:docMk/>
            <pc:sldMk cId="3210399379" sldId="264"/>
            <ac:picMk id="59" creationId="{B378FB23-36EB-D05F-B3C6-618017EC920E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63" creationId="{4C18A764-BEED-2B10-F039-01C219E7CC8E}"/>
          </ac:picMkLst>
        </pc:picChg>
        <pc:picChg chg="del">
          <ac:chgData name="Suzanne Harrison" userId="a71dce5e-4b0d-4bfe-80fc-ba324f10ceaa" providerId="ADAL" clId="{7C9838EB-2099-4B3A-8C85-28E584D9B239}" dt="2024-08-05T11:26:12.541" v="221" actId="478"/>
          <ac:picMkLst>
            <pc:docMk/>
            <pc:sldMk cId="3210399379" sldId="264"/>
            <ac:picMk id="64" creationId="{F6D31B40-B768-6320-F3EE-F6005B45595F}"/>
          </ac:picMkLst>
        </pc:picChg>
        <pc:picChg chg="del">
          <ac:chgData name="Suzanne Harrison" userId="a71dce5e-4b0d-4bfe-80fc-ba324f10ceaa" providerId="ADAL" clId="{7C9838EB-2099-4B3A-8C85-28E584D9B239}" dt="2024-08-05T11:26:22.378" v="224" actId="478"/>
          <ac:picMkLst>
            <pc:docMk/>
            <pc:sldMk cId="3210399379" sldId="264"/>
            <ac:picMk id="65" creationId="{2A3F44C2-60BE-DD03-6F37-ED0F82554D4D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3" creationId="{90F97EE7-3B53-71F4-DC4F-69840AFB7774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5" creationId="{122CCAE3-1238-3359-9C2B-8C99679276C2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6" creationId="{91036424-8FAD-2CB0-5442-482E67E96CC8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7" creationId="{A9336668-F1B2-134A-CCEB-91E95A052B1F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8" creationId="{B40547DF-0D82-EEDA-87CA-29ACF289FB09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79" creationId="{9E206760-B063-2E5E-E4E7-43A5D8ACB7D2}"/>
          </ac:picMkLst>
        </pc:picChg>
        <pc:picChg chg="add mod">
          <ac:chgData name="Suzanne Harrison" userId="a71dce5e-4b0d-4bfe-80fc-ba324f10ceaa" providerId="ADAL" clId="{7C9838EB-2099-4B3A-8C85-28E584D9B239}" dt="2024-08-05T11:55:15.529" v="756" actId="1038"/>
          <ac:picMkLst>
            <pc:docMk/>
            <pc:sldMk cId="3210399379" sldId="264"/>
            <ac:picMk id="80" creationId="{31F8F258-27B0-5EBC-61C6-3695786F5B6C}"/>
          </ac:picMkLst>
        </pc:picChg>
        <pc:picChg chg="add mod">
          <ac:chgData name="Suzanne Harrison" userId="a71dce5e-4b0d-4bfe-80fc-ba324f10ceaa" providerId="ADAL" clId="{7C9838EB-2099-4B3A-8C85-28E584D9B239}" dt="2024-08-05T13:26:43.175" v="1496"/>
          <ac:picMkLst>
            <pc:docMk/>
            <pc:sldMk cId="3210399379" sldId="264"/>
            <ac:picMk id="82" creationId="{91EF8A7C-A884-AD34-83B3-A32D13DBCE92}"/>
          </ac:picMkLst>
        </pc:picChg>
        <pc:cxnChg chg="mod">
          <ac:chgData name="Suzanne Harrison" userId="a71dce5e-4b0d-4bfe-80fc-ba324f10ceaa" providerId="ADAL" clId="{7C9838EB-2099-4B3A-8C85-28E584D9B239}" dt="2024-08-05T11:30:13.828" v="254" actId="14100"/>
          <ac:cxnSpMkLst>
            <pc:docMk/>
            <pc:sldMk cId="3210399379" sldId="264"/>
            <ac:cxnSpMk id="20" creationId="{144F3DFF-9607-7DDF-3998-6E1D7BCC2851}"/>
          </ac:cxnSpMkLst>
        </pc:cxnChg>
        <pc:cxnChg chg="mod">
          <ac:chgData name="Suzanne Harrison" userId="a71dce5e-4b0d-4bfe-80fc-ba324f10ceaa" providerId="ADAL" clId="{7C9838EB-2099-4B3A-8C85-28E584D9B239}" dt="2024-08-05T11:29:15.409" v="243" actId="1076"/>
          <ac:cxnSpMkLst>
            <pc:docMk/>
            <pc:sldMk cId="3210399379" sldId="264"/>
            <ac:cxnSpMk id="21" creationId="{9FA058D2-208F-35D8-3C46-BECD17389343}"/>
          </ac:cxnSpMkLst>
        </pc:cxnChg>
        <pc:cxnChg chg="mod">
          <ac:chgData name="Suzanne Harrison" userId="a71dce5e-4b0d-4bfe-80fc-ba324f10ceaa" providerId="ADAL" clId="{7C9838EB-2099-4B3A-8C85-28E584D9B239}" dt="2024-08-05T11:30:10.235" v="253" actId="14100"/>
          <ac:cxnSpMkLst>
            <pc:docMk/>
            <pc:sldMk cId="3210399379" sldId="264"/>
            <ac:cxnSpMk id="22" creationId="{6EB7C49C-1B31-E5F3-70E9-2145C87E8AF3}"/>
          </ac:cxnSpMkLst>
        </pc:cxnChg>
        <pc:cxnChg chg="add mod">
          <ac:chgData name="Suzanne Harrison" userId="a71dce5e-4b0d-4bfe-80fc-ba324f10ceaa" providerId="ADAL" clId="{7C9838EB-2099-4B3A-8C85-28E584D9B239}" dt="2024-08-05T11:30:00.629" v="251" actId="14100"/>
          <ac:cxnSpMkLst>
            <pc:docMk/>
            <pc:sldMk cId="3210399379" sldId="264"/>
            <ac:cxnSpMk id="30" creationId="{8241C987-2994-1608-100B-17F1C756A43A}"/>
          </ac:cxnSpMkLst>
        </pc:cxnChg>
        <pc:cxnChg chg="del">
          <ac:chgData name="Suzanne Harrison" userId="a71dce5e-4b0d-4bfe-80fc-ba324f10ceaa" providerId="ADAL" clId="{7C9838EB-2099-4B3A-8C85-28E584D9B239}" dt="2024-08-05T11:26:12.541" v="221" actId="478"/>
          <ac:cxnSpMkLst>
            <pc:docMk/>
            <pc:sldMk cId="3210399379" sldId="264"/>
            <ac:cxnSpMk id="31" creationId="{00930B00-812B-714D-94E1-C0DBEBD39E24}"/>
          </ac:cxnSpMkLst>
        </pc:cxnChg>
        <pc:cxnChg chg="del">
          <ac:chgData name="Suzanne Harrison" userId="a71dce5e-4b0d-4bfe-80fc-ba324f10ceaa" providerId="ADAL" clId="{7C9838EB-2099-4B3A-8C85-28E584D9B239}" dt="2024-08-05T11:26:02.064" v="219" actId="478"/>
          <ac:cxnSpMkLst>
            <pc:docMk/>
            <pc:sldMk cId="3210399379" sldId="264"/>
            <ac:cxnSpMk id="32" creationId="{FA5AFD5F-9B4C-F4B3-15C9-8B68162EDD5B}"/>
          </ac:cxnSpMkLst>
        </pc:cxnChg>
        <pc:cxnChg chg="add mod">
          <ac:chgData name="Suzanne Harrison" userId="a71dce5e-4b0d-4bfe-80fc-ba324f10ceaa" providerId="ADAL" clId="{7C9838EB-2099-4B3A-8C85-28E584D9B239}" dt="2024-08-05T12:53:25.162" v="975" actId="693"/>
          <ac:cxnSpMkLst>
            <pc:docMk/>
            <pc:sldMk cId="3210399379" sldId="264"/>
            <ac:cxnSpMk id="43" creationId="{3415503F-718C-A615-BC7B-47CF662D3EA9}"/>
          </ac:cxnSpMkLst>
        </pc:cxnChg>
        <pc:cxnChg chg="del">
          <ac:chgData name="Suzanne Harrison" userId="a71dce5e-4b0d-4bfe-80fc-ba324f10ceaa" providerId="ADAL" clId="{7C9838EB-2099-4B3A-8C85-28E584D9B239}" dt="2024-08-05T11:26:22.378" v="224" actId="478"/>
          <ac:cxnSpMkLst>
            <pc:docMk/>
            <pc:sldMk cId="3210399379" sldId="264"/>
            <ac:cxnSpMk id="68" creationId="{A99CE0B7-413A-ECF4-E3AD-33DD6E419A6B}"/>
          </ac:cxnSpMkLst>
        </pc:cxnChg>
      </pc:sldChg>
    </pc:docChg>
  </pc:docChgLst>
  <pc:docChgLst>
    <pc:chgData name="Charlie Cutler" userId="c5b094de-3707-4aae-994d-70175e9a1467" providerId="ADAL" clId="{C37CA7E0-0420-42E5-82F1-847DDD6ADE37}"/>
    <pc:docChg chg="custSel modSld">
      <pc:chgData name="Charlie Cutler" userId="c5b094de-3707-4aae-994d-70175e9a1467" providerId="ADAL" clId="{C37CA7E0-0420-42E5-82F1-847DDD6ADE37}" dt="2024-07-31T08:53:32.753" v="24"/>
      <pc:docMkLst>
        <pc:docMk/>
      </pc:docMkLst>
      <pc:sldChg chg="addSp modSp mod modCm">
        <pc:chgData name="Charlie Cutler" userId="c5b094de-3707-4aae-994d-70175e9a1467" providerId="ADAL" clId="{C37CA7E0-0420-42E5-82F1-847DDD6ADE37}" dt="2024-07-31T08:53:32.753" v="24"/>
        <pc:sldMkLst>
          <pc:docMk/>
          <pc:sldMk cId="1762816928" sldId="261"/>
        </pc:sldMkLst>
        <pc:spChg chg="add mod">
          <ac:chgData name="Charlie Cutler" userId="c5b094de-3707-4aae-994d-70175e9a1467" providerId="ADAL" clId="{C37CA7E0-0420-42E5-82F1-847DDD6ADE37}" dt="2024-07-31T08:49:33.361" v="23" actId="1076"/>
          <ac:spMkLst>
            <pc:docMk/>
            <pc:sldMk cId="1762816928" sldId="261"/>
            <ac:spMk id="4" creationId="{05BF5A5F-D205-DEB4-4ABA-CE08D49BAAE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harlie Cutler" userId="c5b094de-3707-4aae-994d-70175e9a1467" providerId="ADAL" clId="{C37CA7E0-0420-42E5-82F1-847DDD6ADE37}" dt="2024-07-31T08:53:32.753" v="24"/>
              <pc2:cmMkLst xmlns:pc2="http://schemas.microsoft.com/office/powerpoint/2019/9/main/command">
                <pc:docMk/>
                <pc:sldMk cId="1762816928" sldId="261"/>
                <pc2:cmMk id="{512E6049-1CD7-43CA-A48D-2A500D5CE0E0}"/>
              </pc2:cmMkLst>
              <pc226:cmRplyChg chg="add">
                <pc226:chgData name="Charlie Cutler" userId="c5b094de-3707-4aae-994d-70175e9a1467" providerId="ADAL" clId="{C37CA7E0-0420-42E5-82F1-847DDD6ADE37}" dt="2024-07-31T08:53:32.753" v="24"/>
                <pc2:cmRplyMkLst xmlns:pc2="http://schemas.microsoft.com/office/powerpoint/2019/9/main/command">
                  <pc:docMk/>
                  <pc:sldMk cId="1762816928" sldId="261"/>
                  <pc2:cmMk id="{512E6049-1CD7-43CA-A48D-2A500D5CE0E0}"/>
                  <pc2:cmRplyMk id="{6268EE26-0134-485E-8BDC-11C1F83A0BB1}"/>
                </pc2:cmRplyMkLst>
              </pc226:cmRplyChg>
            </pc226:cmChg>
          </p:ext>
        </pc:extLst>
      </pc:sldChg>
    </pc:docChg>
  </pc:docChgLst>
  <pc:docChgLst>
    <pc:chgData name="Suzanne Harrison" userId="S::suzanne.harrison@unitedlearning.org.uk::a71dce5e-4b0d-4bfe-80fc-ba324f10ceaa" providerId="AD" clId="Web-{42F3145D-7062-551B-B598-0C90DE1E7A2D}"/>
    <pc:docChg chg="modSld">
      <pc:chgData name="Suzanne Harrison" userId="S::suzanne.harrison@unitedlearning.org.uk::a71dce5e-4b0d-4bfe-80fc-ba324f10ceaa" providerId="AD" clId="Web-{42F3145D-7062-551B-B598-0C90DE1E7A2D}" dt="2024-08-28T14:24:31.262" v="88" actId="14100"/>
      <pc:docMkLst>
        <pc:docMk/>
      </pc:docMkLst>
      <pc:sldChg chg="delSp modSp">
        <pc:chgData name="Suzanne Harrison" userId="S::suzanne.harrison@unitedlearning.org.uk::a71dce5e-4b0d-4bfe-80fc-ba324f10ceaa" providerId="AD" clId="Web-{42F3145D-7062-551B-B598-0C90DE1E7A2D}" dt="2024-08-28T14:24:31.262" v="88" actId="14100"/>
        <pc:sldMkLst>
          <pc:docMk/>
          <pc:sldMk cId="1762816928" sldId="261"/>
        </pc:sldMkLst>
        <pc:spChg chg="mod">
          <ac:chgData name="Suzanne Harrison" userId="S::suzanne.harrison@unitedlearning.org.uk::a71dce5e-4b0d-4bfe-80fc-ba324f10ceaa" providerId="AD" clId="Web-{42F3145D-7062-551B-B598-0C90DE1E7A2D}" dt="2024-08-28T14:24:31.262" v="88" actId="14100"/>
          <ac:spMkLst>
            <pc:docMk/>
            <pc:sldMk cId="1762816928" sldId="261"/>
            <ac:spMk id="3" creationId="{A163DD16-22F2-37B3-D9D2-571C280FEC7F}"/>
          </ac:spMkLst>
        </pc:spChg>
        <pc:spChg chg="mod">
          <ac:chgData name="Suzanne Harrison" userId="S::suzanne.harrison@unitedlearning.org.uk::a71dce5e-4b0d-4bfe-80fc-ba324f10ceaa" providerId="AD" clId="Web-{42F3145D-7062-551B-B598-0C90DE1E7A2D}" dt="2024-08-28T14:23:27.494" v="15" actId="1076"/>
          <ac:spMkLst>
            <pc:docMk/>
            <pc:sldMk cId="1762816928" sldId="261"/>
            <ac:spMk id="56" creationId="{17A50D33-6371-738C-2B4C-0EAEC8A4E747}"/>
          </ac:spMkLst>
        </pc:spChg>
        <pc:picChg chg="del">
          <ac:chgData name="Suzanne Harrison" userId="S::suzanne.harrison@unitedlearning.org.uk::a71dce5e-4b0d-4bfe-80fc-ba324f10ceaa" providerId="AD" clId="Web-{42F3145D-7062-551B-B598-0C90DE1E7A2D}" dt="2024-08-28T14:23:06.509" v="13"/>
          <ac:picMkLst>
            <pc:docMk/>
            <pc:sldMk cId="1762816928" sldId="261"/>
            <ac:picMk id="45" creationId="{DAF0C363-EEC3-CEC5-7B3D-30001D48C1E3}"/>
          </ac:picMkLst>
        </pc:picChg>
        <pc:cxnChg chg="mod">
          <ac:chgData name="Suzanne Harrison" userId="S::suzanne.harrison@unitedlearning.org.uk::a71dce5e-4b0d-4bfe-80fc-ba324f10ceaa" providerId="AD" clId="Web-{42F3145D-7062-551B-B598-0C90DE1E7A2D}" dt="2024-08-28T14:23:16.244" v="14" actId="1076"/>
          <ac:cxnSpMkLst>
            <pc:docMk/>
            <pc:sldMk cId="1762816928" sldId="261"/>
            <ac:cxnSpMk id="99" creationId="{14C325C2-45B4-76CF-2829-5A6C6836A4A8}"/>
          </ac:cxnSpMkLst>
        </pc:cxnChg>
      </pc:sldChg>
      <pc:sldChg chg="modSp">
        <pc:chgData name="Suzanne Harrison" userId="S::suzanne.harrison@unitedlearning.org.uk::a71dce5e-4b0d-4bfe-80fc-ba324f10ceaa" providerId="AD" clId="Web-{42F3145D-7062-551B-B598-0C90DE1E7A2D}" dt="2024-08-28T14:22:50.290" v="12" actId="20577"/>
        <pc:sldMkLst>
          <pc:docMk/>
          <pc:sldMk cId="3646075807" sldId="263"/>
        </pc:sldMkLst>
        <pc:spChg chg="mod">
          <ac:chgData name="Suzanne Harrison" userId="S::suzanne.harrison@unitedlearning.org.uk::a71dce5e-4b0d-4bfe-80fc-ba324f10ceaa" providerId="AD" clId="Web-{42F3145D-7062-551B-B598-0C90DE1E7A2D}" dt="2024-08-28T14:22:50.290" v="12" actId="20577"/>
          <ac:spMkLst>
            <pc:docMk/>
            <pc:sldMk cId="3646075807" sldId="263"/>
            <ac:spMk id="4" creationId="{9F7489F7-E605-0BE3-61AF-A6F4E4846503}"/>
          </ac:spMkLst>
        </pc:spChg>
      </pc:sldChg>
    </pc:docChg>
  </pc:docChgLst>
  <pc:docChgLst>
    <pc:chgData name="Jennie Murray" userId="00c64d2e-e17c-490a-87b6-98e10956aa18" providerId="ADAL" clId="{34E86359-A15F-4DCF-B1DA-F06D31085E0C}"/>
    <pc:docChg chg="custSel modSld">
      <pc:chgData name="Jennie Murray" userId="00c64d2e-e17c-490a-87b6-98e10956aa18" providerId="ADAL" clId="{34E86359-A15F-4DCF-B1DA-F06D31085E0C}" dt="2024-07-31T11:05:30.842" v="92"/>
      <pc:docMkLst>
        <pc:docMk/>
      </pc:docMkLst>
      <pc:sldChg chg="addSp delSp modSp mod addCm">
        <pc:chgData name="Jennie Murray" userId="00c64d2e-e17c-490a-87b6-98e10956aa18" providerId="ADAL" clId="{34E86359-A15F-4DCF-B1DA-F06D31085E0C}" dt="2024-07-31T11:05:30.842" v="92"/>
        <pc:sldMkLst>
          <pc:docMk/>
          <pc:sldMk cId="1762816928" sldId="261"/>
        </pc:sldMkLst>
        <pc:picChg chg="add del mod">
          <ac:chgData name="Jennie Murray" userId="00c64d2e-e17c-490a-87b6-98e10956aa18" providerId="ADAL" clId="{34E86359-A15F-4DCF-B1DA-F06D31085E0C}" dt="2024-07-31T10:53:20.954" v="8" actId="478"/>
          <ac:picMkLst>
            <pc:docMk/>
            <pc:sldMk cId="1762816928" sldId="261"/>
            <ac:picMk id="16" creationId="{6774F682-170E-5B6D-FCB6-14667DF67F87}"/>
          </ac:picMkLst>
        </pc:picChg>
        <pc:picChg chg="add mod">
          <ac:chgData name="Jennie Murray" userId="00c64d2e-e17c-490a-87b6-98e10956aa18" providerId="ADAL" clId="{34E86359-A15F-4DCF-B1DA-F06D31085E0C}" dt="2024-07-31T10:56:23.683" v="68" actId="1038"/>
          <ac:picMkLst>
            <pc:docMk/>
            <pc:sldMk cId="1762816928" sldId="261"/>
            <ac:picMk id="19" creationId="{6E65075C-8419-EB0A-2D50-AAFD736B8CCA}"/>
          </ac:picMkLst>
        </pc:picChg>
        <pc:picChg chg="add del mod">
          <ac:chgData name="Jennie Murray" userId="00c64d2e-e17c-490a-87b6-98e10956aa18" providerId="ADAL" clId="{34E86359-A15F-4DCF-B1DA-F06D31085E0C}" dt="2024-07-31T10:59:34.874" v="76" actId="478"/>
          <ac:picMkLst>
            <pc:docMk/>
            <pc:sldMk cId="1762816928" sldId="261"/>
            <ac:picMk id="30" creationId="{29C9A759-1D3A-5698-2D49-07EA79F10E99}"/>
          </ac:picMkLst>
        </pc:picChg>
        <pc:picChg chg="add mod">
          <ac:chgData name="Jennie Murray" userId="00c64d2e-e17c-490a-87b6-98e10956aa18" providerId="ADAL" clId="{34E86359-A15F-4DCF-B1DA-F06D31085E0C}" dt="2024-07-31T11:03:22.193" v="87" actId="1076"/>
          <ac:picMkLst>
            <pc:docMk/>
            <pc:sldMk cId="1762816928" sldId="261"/>
            <ac:picMk id="37" creationId="{F4CAAE19-706E-0B4E-0A31-9BB61ABB30BA}"/>
          </ac:picMkLst>
        </pc:picChg>
        <pc:picChg chg="mod">
          <ac:chgData name="Jennie Murray" userId="00c64d2e-e17c-490a-87b6-98e10956aa18" providerId="ADAL" clId="{34E86359-A15F-4DCF-B1DA-F06D31085E0C}" dt="2024-07-31T11:02:47.851" v="82" actId="1076"/>
          <ac:picMkLst>
            <pc:docMk/>
            <pc:sldMk cId="1762816928" sldId="261"/>
            <ac:picMk id="50" creationId="{352BADB6-5AC3-5A33-81B4-7D9B8AF67E92}"/>
          </ac:picMkLst>
        </pc:picChg>
        <pc:picChg chg="mod">
          <ac:chgData name="Jennie Murray" userId="00c64d2e-e17c-490a-87b6-98e10956aa18" providerId="ADAL" clId="{34E86359-A15F-4DCF-B1DA-F06D31085E0C}" dt="2024-07-31T11:02:55.844" v="84" actId="1076"/>
          <ac:picMkLst>
            <pc:docMk/>
            <pc:sldMk cId="1762816928" sldId="261"/>
            <ac:picMk id="52" creationId="{E9565F68-0267-298F-88A5-7719450A891C}"/>
          </ac:picMkLst>
        </pc:picChg>
        <pc:cxnChg chg="add del mod">
          <ac:chgData name="Jennie Murray" userId="00c64d2e-e17c-490a-87b6-98e10956aa18" providerId="ADAL" clId="{34E86359-A15F-4DCF-B1DA-F06D31085E0C}" dt="2024-07-31T10:55:54.030" v="26" actId="478"/>
          <ac:cxnSpMkLst>
            <pc:docMk/>
            <pc:sldMk cId="1762816928" sldId="261"/>
            <ac:cxnSpMk id="24" creationId="{2C35BE10-F446-1E62-73B7-347187E48AE6}"/>
          </ac:cxnSpMkLst>
        </pc:cxnChg>
        <pc:cxnChg chg="add del mod">
          <ac:chgData name="Jennie Murray" userId="00c64d2e-e17c-490a-87b6-98e10956aa18" providerId="ADAL" clId="{34E86359-A15F-4DCF-B1DA-F06D31085E0C}" dt="2024-07-31T11:04:23.523" v="91" actId="478"/>
          <ac:cxnSpMkLst>
            <pc:docMk/>
            <pc:sldMk cId="1762816928" sldId="261"/>
            <ac:cxnSpMk id="40" creationId="{27D03674-47B6-636A-904E-0356CA7F8CD2}"/>
          </ac:cxnSpMkLst>
        </pc:cxn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nnie Murray" userId="00c64d2e-e17c-490a-87b6-98e10956aa18" providerId="ADAL" clId="{34E86359-A15F-4DCF-B1DA-F06D31085E0C}" dt="2024-07-31T11:05:30.842" v="92"/>
              <pc2:cmMkLst xmlns:pc2="http://schemas.microsoft.com/office/powerpoint/2019/9/main/command">
                <pc:docMk/>
                <pc:sldMk cId="1762816928" sldId="261"/>
                <pc2:cmMk id="{69C3037F-0C36-4AF6-82EB-390312C2BB3D}"/>
              </pc2:cmMkLst>
            </pc226:cmChg>
          </p:ext>
        </pc:extLst>
      </pc:sldChg>
    </pc:docChg>
  </pc:docChgLst>
  <pc:docChgLst>
    <pc:chgData name="Suzanne Harrison" userId="S::suzanne.harrison@unitedlearning.org.uk::a71dce5e-4b0d-4bfe-80fc-ba324f10ceaa" providerId="AD" clId="Web-{47C18F85-907D-F29F-A28F-4769D2190BF1}"/>
    <pc:docChg chg="">
      <pc:chgData name="Suzanne Harrison" userId="S::suzanne.harrison@unitedlearning.org.uk::a71dce5e-4b0d-4bfe-80fc-ba324f10ceaa" providerId="AD" clId="Web-{47C18F85-907D-F29F-A28F-4769D2190BF1}" dt="2024-07-30T14:19:39.263" v="0"/>
      <pc:docMkLst>
        <pc:docMk/>
      </pc:docMkLst>
      <pc:sldChg chg="addCm">
        <pc:chgData name="Suzanne Harrison" userId="S::suzanne.harrison@unitedlearning.org.uk::a71dce5e-4b0d-4bfe-80fc-ba324f10ceaa" providerId="AD" clId="Web-{47C18F85-907D-F29F-A28F-4769D2190BF1}" dt="2024-07-30T14:19:39.263" v="0"/>
        <pc:sldMkLst>
          <pc:docMk/>
          <pc:sldMk cId="1762816928" sldId="26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zanne Harrison" userId="S::suzanne.harrison@unitedlearning.org.uk::a71dce5e-4b0d-4bfe-80fc-ba324f10ceaa" providerId="AD" clId="Web-{47C18F85-907D-F29F-A28F-4769D2190BF1}" dt="2024-07-30T14:19:39.263" v="0"/>
              <pc2:cmMkLst xmlns:pc2="http://schemas.microsoft.com/office/powerpoint/2019/9/main/command">
                <pc:docMk/>
                <pc:sldMk cId="1762816928" sldId="261"/>
                <pc2:cmMk id="{AE1A095E-47DF-4CD0-B49D-4CDF6B157E10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28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8633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urple paper with a feather pen&#10;&#10;Description automatically generated">
            <a:extLst>
              <a:ext uri="{FF2B5EF4-FFF2-40B4-BE49-F238E27FC236}">
                <a16:creationId xmlns:a16="http://schemas.microsoft.com/office/drawing/2014/main" id="{C7DA724B-490E-FA51-05F2-A0EAE23C5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464" y="249891"/>
            <a:ext cx="291604" cy="3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F02A7BE-D8BE-1F17-AD27-B0705DFFB8D4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96BFFCDF-CB97-849E-2292-CC025B7364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497" y="177142"/>
            <a:ext cx="380251" cy="5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Picture 6" descr="A purple hands holding white lines&#10;&#10;Description automatically generated">
            <a:extLst>
              <a:ext uri="{FF2B5EF4-FFF2-40B4-BE49-F238E27FC236}">
                <a16:creationId xmlns:a16="http://schemas.microsoft.com/office/drawing/2014/main" id="{E9F52CC7-DCE1-C7DD-CC3C-0475B4FC6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139" y="240155"/>
            <a:ext cx="412967" cy="4129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A8752F5-63B2-D4BF-B733-3E9AF759F840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5091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lant in a pot and a beaker&#10;&#10;Description automatically generated">
            <a:extLst>
              <a:ext uri="{FF2B5EF4-FFF2-40B4-BE49-F238E27FC236}">
                <a16:creationId xmlns:a16="http://schemas.microsoft.com/office/drawing/2014/main" id="{5E7D1F00-7C82-AFA2-AF15-1CAAE9C66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27" y="262797"/>
            <a:ext cx="453787" cy="410178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4DA3E938-EC61-2FAD-AAD4-F2F04E69D4C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52952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 descr="A pencil and a book with paper&#10;&#10;Description automatically generated">
            <a:extLst>
              <a:ext uri="{FF2B5EF4-FFF2-40B4-BE49-F238E27FC236}">
                <a16:creationId xmlns:a16="http://schemas.microsoft.com/office/drawing/2014/main" id="{8D4D30BE-409D-F645-8384-057AFBAA9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6" y="282991"/>
            <a:ext cx="428764" cy="333271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3AA4F01-B38F-F50C-E406-B7CDA06EAAF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9622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0F01B5A3-3C09-65A9-0814-E15A75839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7778" y="169619"/>
            <a:ext cx="543865" cy="543865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BC9FE74-F066-11B3-AB69-19580FB4927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16019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AADBABC9-96F3-D2C7-BB49-53DA8345F6FD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38552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7.02: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Fundamentals in physics  |  Knowledge 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Fundamentals in physics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50423" y="781386"/>
            <a:ext cx="2378451" cy="216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Forces and their interactions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BeeZee" panose="020B060402020202020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A89C1F9-89B3-2928-3DBE-0E8DA83D9A0E}"/>
              </a:ext>
            </a:extLst>
          </p:cNvPr>
          <p:cNvSpPr txBox="1"/>
          <p:nvPr/>
        </p:nvSpPr>
        <p:spPr>
          <a:xfrm>
            <a:off x="72798" y="1030102"/>
            <a:ext cx="3181698" cy="75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When two objects influence each other and cause a pair of forces to arise.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898166-5DE9-CE39-CFDC-7674E9436E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096"/>
          <a:stretch/>
        </p:blipFill>
        <p:spPr>
          <a:xfrm>
            <a:off x="3254496" y="924747"/>
            <a:ext cx="2252056" cy="8145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21F4AC8-7C9F-598A-AD99-91E5781B7D17}"/>
              </a:ext>
            </a:extLst>
          </p:cNvPr>
          <p:cNvSpPr txBox="1"/>
          <p:nvPr/>
        </p:nvSpPr>
        <p:spPr>
          <a:xfrm>
            <a:off x="2951548" y="1902947"/>
            <a:ext cx="1095375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ne force on each object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8C6B54-06BC-9604-8304-97B5960BBC42}"/>
              </a:ext>
            </a:extLst>
          </p:cNvPr>
          <p:cNvSpPr txBox="1"/>
          <p:nvPr/>
        </p:nvSpPr>
        <p:spPr>
          <a:xfrm>
            <a:off x="4029989" y="1912120"/>
            <a:ext cx="1095375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equal in size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302A19-D520-F71D-2E92-E9910DE223E7}"/>
              </a:ext>
            </a:extLst>
          </p:cNvPr>
          <p:cNvSpPr txBox="1"/>
          <p:nvPr/>
        </p:nvSpPr>
        <p:spPr>
          <a:xfrm>
            <a:off x="5202983" y="1930113"/>
            <a:ext cx="1095375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opposite in direction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44F3DFF-9607-7DDF-3998-6E1D7BCC2851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3440854" y="1739258"/>
            <a:ext cx="939670" cy="1908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FA058D2-208F-35D8-3C46-BECD17389343}"/>
              </a:ext>
            </a:extLst>
          </p:cNvPr>
          <p:cNvCxnSpPr>
            <a:cxnSpLocks/>
            <a:stCxn id="10" idx="1"/>
            <a:endCxn id="10" idx="1"/>
          </p:cNvCxnSpPr>
          <p:nvPr/>
        </p:nvCxnSpPr>
        <p:spPr>
          <a:xfrm>
            <a:off x="4029989" y="2044977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EB7C49C-1B31-E5F3-70E9-2145C87E8AF3}"/>
              </a:ext>
            </a:extLst>
          </p:cNvPr>
          <p:cNvCxnSpPr>
            <a:cxnSpLocks/>
            <a:endCxn id="3" idx="2"/>
          </p:cNvCxnSpPr>
          <p:nvPr/>
        </p:nvCxnSpPr>
        <p:spPr>
          <a:xfrm flipH="1" flipV="1">
            <a:off x="4380524" y="1739258"/>
            <a:ext cx="1077590" cy="1908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222660D-3B53-6D75-F45B-5B3E0815C564}"/>
              </a:ext>
            </a:extLst>
          </p:cNvPr>
          <p:cNvSpPr txBox="1"/>
          <p:nvPr/>
        </p:nvSpPr>
        <p:spPr>
          <a:xfrm>
            <a:off x="52479" y="2694657"/>
            <a:ext cx="3275175" cy="753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Forces can cause change: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force cannot be seen acting but its effects often can.</a:t>
            </a:r>
            <a:endParaRPr lang="en-GB" sz="120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C865361-205B-0204-7FC9-132A1EB8B0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1906"/>
          <a:stretch/>
        </p:blipFill>
        <p:spPr>
          <a:xfrm>
            <a:off x="1652709" y="2733171"/>
            <a:ext cx="3729028" cy="2169301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41C987-2994-1608-100B-17F1C756A43A}"/>
              </a:ext>
            </a:extLst>
          </p:cNvPr>
          <p:cNvCxnSpPr>
            <a:cxnSpLocks/>
            <a:stCxn id="10" idx="0"/>
            <a:endCxn id="3" idx="2"/>
          </p:cNvCxnSpPr>
          <p:nvPr/>
        </p:nvCxnSpPr>
        <p:spPr>
          <a:xfrm flipH="1" flipV="1">
            <a:off x="4380524" y="1739258"/>
            <a:ext cx="197153" cy="1728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415503F-718C-A615-BC7B-47CF662D3EA9}"/>
              </a:ext>
            </a:extLst>
          </p:cNvPr>
          <p:cNvCxnSpPr>
            <a:cxnSpLocks/>
          </p:cNvCxnSpPr>
          <p:nvPr/>
        </p:nvCxnSpPr>
        <p:spPr>
          <a:xfrm>
            <a:off x="6388100" y="819486"/>
            <a:ext cx="39163" cy="5691806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E0D3846D-B7FD-B0BD-6002-EEEADC79ED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13151"/>
              </p:ext>
            </p:extLst>
          </p:nvPr>
        </p:nvGraphicFramePr>
        <p:xfrm>
          <a:off x="2897891" y="5197403"/>
          <a:ext cx="3369732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92">
                  <a:extLst>
                    <a:ext uri="{9D8B030D-6E8A-4147-A177-3AD203B41FA5}">
                      <a16:colId xmlns:a16="http://schemas.microsoft.com/office/drawing/2014/main" val="4205891496"/>
                    </a:ext>
                  </a:extLst>
                </a:gridCol>
                <a:gridCol w="2671340">
                  <a:extLst>
                    <a:ext uri="{9D8B030D-6E8A-4147-A177-3AD203B41FA5}">
                      <a16:colId xmlns:a16="http://schemas.microsoft.com/office/drawing/2014/main" val="1754023823"/>
                    </a:ext>
                  </a:extLst>
                </a:gridCol>
              </a:tblGrid>
              <a:tr h="245261">
                <a:tc>
                  <a:txBody>
                    <a:bodyPr/>
                    <a:lstStyle/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contact</a:t>
                      </a:r>
                      <a:endParaRPr lang="en-GB" sz="1100" b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thrust, friction, air resistance, water resistance, normal contact, upthrust</a:t>
                      </a:r>
                      <a:endParaRPr lang="en-GB" sz="1100" b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9059333"/>
                  </a:ext>
                </a:extLst>
              </a:tr>
              <a:tr h="245261">
                <a:tc>
                  <a:txBody>
                    <a:bodyPr/>
                    <a:lstStyle/>
                    <a:p>
                      <a:pPr algn="ctr"/>
                      <a:r>
                        <a:rPr lang="en-US" sz="1100" b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non-contact</a:t>
                      </a:r>
                      <a:endParaRPr lang="en-GB" sz="1100" b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gravity force, magnetic force </a:t>
                      </a:r>
                      <a:endParaRPr lang="en-GB" sz="1100" b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496515"/>
                  </a:ext>
                </a:extLst>
              </a:tr>
            </a:tbl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1DBDBACC-91FE-D893-787E-A84D5985A262}"/>
              </a:ext>
            </a:extLst>
          </p:cNvPr>
          <p:cNvSpPr txBox="1"/>
          <p:nvPr/>
        </p:nvSpPr>
        <p:spPr>
          <a:xfrm>
            <a:off x="48417" y="4906008"/>
            <a:ext cx="2976470" cy="122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Forces can be contact or non-contact: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Contact forces arise between two      touching objects.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Non-contact forces 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can act between two objects at a distance.</a:t>
            </a:r>
          </a:p>
        </p:txBody>
      </p:sp>
      <p:sp>
        <p:nvSpPr>
          <p:cNvPr id="50" name="Rectangle 11">
            <a:extLst>
              <a:ext uri="{FF2B5EF4-FFF2-40B4-BE49-F238E27FC236}">
                <a16:creationId xmlns:a16="http://schemas.microsoft.com/office/drawing/2014/main" id="{B540B441-DEF3-42FA-38C0-F2C49F665005}"/>
              </a:ext>
            </a:extLst>
          </p:cNvPr>
          <p:cNvSpPr/>
          <p:nvPr/>
        </p:nvSpPr>
        <p:spPr>
          <a:xfrm flipH="1">
            <a:off x="7591381" y="924747"/>
            <a:ext cx="2255375" cy="23803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Free-body force diagrams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F36FA829-9367-2AB0-4A98-53B0EAC33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8262" y="1468333"/>
            <a:ext cx="463336" cy="566977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FDAEE663-8E96-CD21-E0C7-62C53788375B}"/>
              </a:ext>
            </a:extLst>
          </p:cNvPr>
          <p:cNvSpPr txBox="1"/>
          <p:nvPr/>
        </p:nvSpPr>
        <p:spPr>
          <a:xfrm>
            <a:off x="7597486" y="1428811"/>
            <a:ext cx="1095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upthrust force 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 boat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by water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1289BD-6B39-02B1-E899-177FB4FE880F}"/>
              </a:ext>
            </a:extLst>
          </p:cNvPr>
          <p:cNvSpPr txBox="1"/>
          <p:nvPr/>
        </p:nvSpPr>
        <p:spPr>
          <a:xfrm>
            <a:off x="8739556" y="1999488"/>
            <a:ext cx="1095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gravity force 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 boat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by Earth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DC11D72-1095-E1AE-0878-6B3BF6A73C9A}"/>
              </a:ext>
            </a:extLst>
          </p:cNvPr>
          <p:cNvSpPr txBox="1"/>
          <p:nvPr/>
        </p:nvSpPr>
        <p:spPr>
          <a:xfrm>
            <a:off x="6616832" y="2134428"/>
            <a:ext cx="2594081" cy="2126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One object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Arrows to show size and direction of forces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Labelled forces: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What 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kind</a:t>
            </a: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of force is acting?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force acting on?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What exerts the force?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9" name="Picture 5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378FB23-36EB-D05F-B3C6-618017EC92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170" y="1384862"/>
            <a:ext cx="503887" cy="553998"/>
          </a:xfrm>
          <a:prstGeom prst="rect">
            <a:avLst/>
          </a:prstGeom>
        </p:spPr>
      </p:pic>
      <p:sp>
        <p:nvSpPr>
          <p:cNvPr id="61" name="Rectangle 11">
            <a:extLst>
              <a:ext uri="{FF2B5EF4-FFF2-40B4-BE49-F238E27FC236}">
                <a16:creationId xmlns:a16="http://schemas.microsoft.com/office/drawing/2014/main" id="{80C7E2D4-5307-02A6-2ED5-E2D71080357C}"/>
              </a:ext>
            </a:extLst>
          </p:cNvPr>
          <p:cNvSpPr/>
          <p:nvPr/>
        </p:nvSpPr>
        <p:spPr>
          <a:xfrm flipH="1">
            <a:off x="7588007" y="4140301"/>
            <a:ext cx="2255375" cy="255611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Deforming forces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4C18A764-BEED-2B10-F039-01C219E7CC8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58725"/>
          <a:stretch/>
        </p:blipFill>
        <p:spPr>
          <a:xfrm>
            <a:off x="6579663" y="4710238"/>
            <a:ext cx="1182728" cy="305541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E79B8C0C-3950-F758-9037-2FB63ECDDA29}"/>
              </a:ext>
            </a:extLst>
          </p:cNvPr>
          <p:cNvSpPr txBox="1"/>
          <p:nvPr/>
        </p:nvSpPr>
        <p:spPr>
          <a:xfrm>
            <a:off x="6579663" y="5079991"/>
            <a:ext cx="2941565" cy="47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Two pushing forces cause compression: the object contracts.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90F97EE7-3B53-71F4-DC4F-69840AFB777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55117"/>
          <a:stretch/>
        </p:blipFill>
        <p:spPr>
          <a:xfrm>
            <a:off x="6579664" y="5652993"/>
            <a:ext cx="1244111" cy="335816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605E9DD1-3385-6990-4892-90D147D3DEE1}"/>
              </a:ext>
            </a:extLst>
          </p:cNvPr>
          <p:cNvSpPr txBox="1"/>
          <p:nvPr/>
        </p:nvSpPr>
        <p:spPr>
          <a:xfrm>
            <a:off x="6595710" y="6032122"/>
            <a:ext cx="2941565" cy="47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Two pulling forces cause tension:               the object extends.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5" name="Picture 74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22CCAE3-1238-3359-9C2B-8C99679276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965" y="4642398"/>
            <a:ext cx="614478" cy="373381"/>
          </a:xfrm>
          <a:prstGeom prst="rect">
            <a:avLst/>
          </a:prstGeom>
        </p:spPr>
      </p:pic>
      <p:pic>
        <p:nvPicPr>
          <p:cNvPr id="76" name="Picture 7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1036424-8FAD-2CB0-5442-482E67E96C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969" y="5670387"/>
            <a:ext cx="1507259" cy="24231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A9336668-F1B2-134A-CCEB-91E95A052B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9931" y="5742777"/>
            <a:ext cx="295613" cy="67265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B40547DF-0D82-EEDA-87CA-29ACF289FB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9500546" y="5752830"/>
            <a:ext cx="295613" cy="6726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9E206760-B063-2E5E-E4E7-43A5D8ACB7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8059" y="4802889"/>
            <a:ext cx="295613" cy="67265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31F8F258-27B0-5EBC-61C6-3695786F5B6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8147113" y="4801968"/>
            <a:ext cx="295613" cy="67265"/>
          </a:xfrm>
          <a:prstGeom prst="rect">
            <a:avLst/>
          </a:prstGeom>
        </p:spPr>
      </p:pic>
      <p:pic>
        <p:nvPicPr>
          <p:cNvPr id="82" name="Picture 8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1EF8A7C-A884-AD34-83B3-A32D13DBCE92}"/>
              </a:ext>
            </a:extLst>
          </p:cNvPr>
          <p:cNvPicPr/>
          <p:nvPr/>
        </p:nvPicPr>
        <p:blipFill>
          <a:blip r:embed="rId1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9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7.02: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Fundamentals in physics  |  Knowledge 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Fundamentals in physics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BeeZee" panose="020B0604020202020204" charset="0"/>
              </a:endParaRPr>
            </a:p>
          </p:txBody>
        </p:sp>
      </p:grpSp>
      <p:pic>
        <p:nvPicPr>
          <p:cNvPr id="64" name="Picture 63">
            <a:extLst>
              <a:ext uri="{FF2B5EF4-FFF2-40B4-BE49-F238E27FC236}">
                <a16:creationId xmlns:a16="http://schemas.microsoft.com/office/drawing/2014/main" id="{F6D31B40-B768-6320-F3EE-F6005B455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051" y="5323364"/>
            <a:ext cx="1055371" cy="15346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A3F44C2-60BE-DD03-6F37-ED0F82554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946" y="5695525"/>
            <a:ext cx="1005580" cy="284019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80ACF2B-6B9F-4E72-3A3E-C7E7D5A1B1F3}"/>
              </a:ext>
            </a:extLst>
          </p:cNvPr>
          <p:cNvSpPr txBox="1"/>
          <p:nvPr/>
        </p:nvSpPr>
        <p:spPr>
          <a:xfrm>
            <a:off x="3861820" y="6123488"/>
            <a:ext cx="1095375" cy="2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lubricant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99CE0B7-413A-ECF4-E3AD-33DD6E419A6B}"/>
              </a:ext>
            </a:extLst>
          </p:cNvPr>
          <p:cNvCxnSpPr/>
          <p:nvPr/>
        </p:nvCxnSpPr>
        <p:spPr>
          <a:xfrm flipV="1">
            <a:off x="4160313" y="5865731"/>
            <a:ext cx="76353" cy="312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Rectangle 11">
            <a:extLst>
              <a:ext uri="{FF2B5EF4-FFF2-40B4-BE49-F238E27FC236}">
                <a16:creationId xmlns:a16="http://schemas.microsoft.com/office/drawing/2014/main" id="{09FF4295-F3A6-26F1-AA08-4262C622E137}"/>
              </a:ext>
            </a:extLst>
          </p:cNvPr>
          <p:cNvSpPr/>
          <p:nvPr/>
        </p:nvSpPr>
        <p:spPr>
          <a:xfrm>
            <a:off x="61059" y="796397"/>
            <a:ext cx="1527109" cy="224699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Combining forces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FF031D7-11F1-1B3D-58DB-E22B2B980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341" y="963518"/>
            <a:ext cx="2333386" cy="204304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156DEBE-2CDB-DF44-14E4-DEBBFE14EF41}"/>
              </a:ext>
            </a:extLst>
          </p:cNvPr>
          <p:cNvSpPr txBox="1"/>
          <p:nvPr/>
        </p:nvSpPr>
        <p:spPr>
          <a:xfrm>
            <a:off x="60098" y="1031936"/>
            <a:ext cx="2760513" cy="96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1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More than one force acting: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Their effects are combined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As if a single force is acting: the resultant force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AF89755-0657-9ADB-7C2F-14672043775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5192" r="37044" b="-1827"/>
          <a:stretch/>
        </p:blipFill>
        <p:spPr>
          <a:xfrm>
            <a:off x="1434776" y="2012678"/>
            <a:ext cx="1208545" cy="65330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892E641-6513-E575-748C-60F710B959EA}"/>
              </a:ext>
            </a:extLst>
          </p:cNvPr>
          <p:cNvSpPr txBox="1"/>
          <p:nvPr/>
        </p:nvSpPr>
        <p:spPr>
          <a:xfrm>
            <a:off x="4644411" y="937377"/>
            <a:ext cx="949941" cy="414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alanced forces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18354F-D11E-2C99-CF2B-45612AD9729A}"/>
              </a:ext>
            </a:extLst>
          </p:cNvPr>
          <p:cNvSpPr txBox="1"/>
          <p:nvPr/>
        </p:nvSpPr>
        <p:spPr>
          <a:xfrm>
            <a:off x="2432863" y="933929"/>
            <a:ext cx="949941" cy="414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600"/>
              </a:spcAft>
            </a:pPr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unb</a:t>
            </a: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alanced forces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7B292235-D669-A753-03B7-EDD7DD345A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3825" y="1301185"/>
            <a:ext cx="1380338" cy="1488297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17A50D33-6371-738C-2B4C-0EAEC8A4E747}"/>
              </a:ext>
            </a:extLst>
          </p:cNvPr>
          <p:cNvSpPr txBox="1"/>
          <p:nvPr/>
        </p:nvSpPr>
        <p:spPr>
          <a:xfrm>
            <a:off x="5425029" y="1187216"/>
            <a:ext cx="903516" cy="579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moving steadily or at rest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40AD7F-06AB-6326-4DFD-03C19A58E53A}"/>
              </a:ext>
            </a:extLst>
          </p:cNvPr>
          <p:cNvSpPr txBox="1"/>
          <p:nvPr/>
        </p:nvSpPr>
        <p:spPr>
          <a:xfrm>
            <a:off x="4844405" y="5232170"/>
            <a:ext cx="1259627" cy="28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atching; 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BF56A13-E16A-D701-E3DD-9DE1DC9138CF}"/>
              </a:ext>
            </a:extLst>
          </p:cNvPr>
          <p:cNvSpPr txBox="1"/>
          <p:nvPr/>
        </p:nvSpPr>
        <p:spPr>
          <a:xfrm>
            <a:off x="4844176" y="5718613"/>
            <a:ext cx="1495255" cy="47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surfaces parted: no catching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Rectangle 11">
            <a:extLst>
              <a:ext uri="{FF2B5EF4-FFF2-40B4-BE49-F238E27FC236}">
                <a16:creationId xmlns:a16="http://schemas.microsoft.com/office/drawing/2014/main" id="{2207AFA2-3E84-99D2-531E-7EEEF1056602}"/>
              </a:ext>
            </a:extLst>
          </p:cNvPr>
          <p:cNvSpPr/>
          <p:nvPr/>
        </p:nvSpPr>
        <p:spPr>
          <a:xfrm>
            <a:off x="60595" y="3185154"/>
            <a:ext cx="1226124" cy="243846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Friction force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699E17A6-4C46-A094-BBE2-44C49406B5ED}"/>
              </a:ext>
            </a:extLst>
          </p:cNvPr>
          <p:cNvCxnSpPr>
            <a:cxnSpLocks/>
          </p:cNvCxnSpPr>
          <p:nvPr/>
        </p:nvCxnSpPr>
        <p:spPr>
          <a:xfrm>
            <a:off x="667774" y="3100359"/>
            <a:ext cx="4908073" cy="41578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2" name="Rectangle 11">
            <a:extLst>
              <a:ext uri="{FF2B5EF4-FFF2-40B4-BE49-F238E27FC236}">
                <a16:creationId xmlns:a16="http://schemas.microsoft.com/office/drawing/2014/main" id="{2AB7F08C-45BC-4F41-9065-BB156C4C7E74}"/>
              </a:ext>
            </a:extLst>
          </p:cNvPr>
          <p:cNvSpPr/>
          <p:nvPr/>
        </p:nvSpPr>
        <p:spPr>
          <a:xfrm flipH="1">
            <a:off x="7518778" y="958886"/>
            <a:ext cx="2336799" cy="216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stores and pathways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368F7B1-201F-CA9C-70D3-8EDAC57A45DE}"/>
              </a:ext>
            </a:extLst>
          </p:cNvPr>
          <p:cNvSpPr txBox="1"/>
          <p:nvPr/>
        </p:nvSpPr>
        <p:spPr>
          <a:xfrm>
            <a:off x="6567749" y="1248686"/>
            <a:ext cx="2982539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What energy does: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Flows between objects in a system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Stays the same when it transfers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Cannot be used up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8F7EFE3-3EC1-6995-EA17-AF838841C1D6}"/>
              </a:ext>
            </a:extLst>
          </p:cNvPr>
          <p:cNvSpPr txBox="1"/>
          <p:nvPr/>
        </p:nvSpPr>
        <p:spPr>
          <a:xfrm>
            <a:off x="6567798" y="2391601"/>
            <a:ext cx="2982539" cy="1105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is transferred between stores: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200" b="1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2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2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B086760-1026-DC7E-E26E-93EA763FFB04}"/>
              </a:ext>
            </a:extLst>
          </p:cNvPr>
          <p:cNvSpPr txBox="1"/>
          <p:nvPr/>
        </p:nvSpPr>
        <p:spPr>
          <a:xfrm>
            <a:off x="6193771" y="4212324"/>
            <a:ext cx="2760513" cy="1221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1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is transferred because of processes, by pathways: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100" b="1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1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1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8" name="Picture 97">
            <a:extLst>
              <a:ext uri="{FF2B5EF4-FFF2-40B4-BE49-F238E27FC236}">
                <a16:creationId xmlns:a16="http://schemas.microsoft.com/office/drawing/2014/main" id="{7624C8B9-AACA-F56C-D8AF-FF402F756C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4473" y="4605725"/>
            <a:ext cx="2630904" cy="2042377"/>
          </a:xfrm>
          <a:prstGeom prst="rect">
            <a:avLst/>
          </a:prstGeom>
        </p:spPr>
      </p:pic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14C325C2-45B4-76CF-2829-5A6C6836A4A8}"/>
              </a:ext>
            </a:extLst>
          </p:cNvPr>
          <p:cNvCxnSpPr>
            <a:cxnSpLocks/>
          </p:cNvCxnSpPr>
          <p:nvPr/>
        </p:nvCxnSpPr>
        <p:spPr>
          <a:xfrm>
            <a:off x="6196765" y="842028"/>
            <a:ext cx="12832" cy="5758994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99">
            <a:extLst>
              <a:ext uri="{FF2B5EF4-FFF2-40B4-BE49-F238E27FC236}">
                <a16:creationId xmlns:a16="http://schemas.microsoft.com/office/drawing/2014/main" id="{71B1F35E-C2EF-9B31-C353-308907F1D7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2704"/>
          <a:stretch/>
        </p:blipFill>
        <p:spPr>
          <a:xfrm>
            <a:off x="148468" y="2117208"/>
            <a:ext cx="1919667" cy="545562"/>
          </a:xfrm>
          <a:prstGeom prst="rect">
            <a:avLst/>
          </a:prstGeom>
        </p:spPr>
      </p:pic>
      <p:pic>
        <p:nvPicPr>
          <p:cNvPr id="101" name="Picture 100" descr="Shape&#10;&#10;Description automatically generated with medium confidence">
            <a:extLst>
              <a:ext uri="{FF2B5EF4-FFF2-40B4-BE49-F238E27FC236}">
                <a16:creationId xmlns:a16="http://schemas.microsoft.com/office/drawing/2014/main" id="{11B80711-7038-F62A-7071-D34BDB349256}"/>
              </a:ext>
            </a:extLst>
          </p:cNvPr>
          <p:cNvPicPr/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F8D2B1D3-3100-4FC0-F780-570342D45C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4184" y="2777140"/>
            <a:ext cx="3903362" cy="959808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F24A9747-FC44-71EF-6B84-788858B98D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5522" y="3659197"/>
            <a:ext cx="3484210" cy="5037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63DD16-22F2-37B3-D9D2-571C280FEC7F}"/>
              </a:ext>
            </a:extLst>
          </p:cNvPr>
          <p:cNvSpPr txBox="1"/>
          <p:nvPr/>
        </p:nvSpPr>
        <p:spPr>
          <a:xfrm>
            <a:off x="170959" y="3454388"/>
            <a:ext cx="5936067" cy="14791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1" kern="100">
                <a:latin typeface="ABeeZee"/>
                <a:ea typeface="Calibri"/>
                <a:cs typeface="Times New Roman"/>
              </a:rPr>
              <a:t>What? </a:t>
            </a:r>
            <a:r>
              <a:rPr lang="en-GB" sz="1100" kern="100">
                <a:latin typeface="ABeeZee"/>
                <a:ea typeface="Calibri"/>
                <a:cs typeface="Times New Roman"/>
              </a:rPr>
              <a:t>	One of three frictional forces. They act to resist motion.</a:t>
            </a:r>
            <a:endParaRPr lang="en-GB" sz="1100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Where? </a:t>
            </a: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	Acts between solid surfaces, along the surfaces.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When?</a:t>
            </a: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	An object is sliding or trying to. When starting to slide, the applied force must be larger than the limiting friction: so, an unbalanced force acts.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How?</a:t>
            </a: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	Opposite direction to the motion, or the applied force.</a:t>
            </a:r>
          </a:p>
          <a:p>
            <a:pPr marL="171450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Why?</a:t>
            </a: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	Surfaces are uneven, so the ‘catching’ between them must be overcome.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CB8C285-FB59-ABBD-5B13-BF3A816A31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902270"/>
              </p:ext>
            </p:extLst>
          </p:nvPr>
        </p:nvGraphicFramePr>
        <p:xfrm>
          <a:off x="746310" y="5078112"/>
          <a:ext cx="2744431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431">
                  <a:extLst>
                    <a:ext uri="{9D8B030D-6E8A-4147-A177-3AD203B41FA5}">
                      <a16:colId xmlns:a16="http://schemas.microsoft.com/office/drawing/2014/main" val="3799381353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4228624788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2324069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Useful 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Nuisance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571196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Walking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>
                          <a:solidFill>
                            <a:schemeClr val="tx1"/>
                          </a:solidFill>
                          <a:latin typeface="ABeeZee" panose="020B060402020202020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2757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Machines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chemeClr val="tx1"/>
                          </a:solidFill>
                          <a:latin typeface="ABeeZee" panose="020B060402020202020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60433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Driving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chemeClr val="tx1"/>
                          </a:solidFill>
                          <a:latin typeface="ABeeZee" panose="020B0604020202020204" charset="0"/>
                          <a:sym typeface="Wingdings" panose="05000000000000000000" pitchFamily="2" charset="2"/>
                        </a:rPr>
                        <a:t>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4403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10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Wear and tear</a:t>
                      </a:r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10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>
                          <a:solidFill>
                            <a:schemeClr val="tx1"/>
                          </a:solidFill>
                          <a:latin typeface="ABeeZee" panose="020B0604020202020204" charset="0"/>
                          <a:sym typeface="Wingdings" panose="05000000000000000000" pitchFamily="2" charset="2"/>
                        </a:rPr>
                        <a:t>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0599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816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05BF6200-4740-5FB7-5202-A3C2945357EC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Fundamentals in physics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01B3CF16-8697-1D18-D797-56E7065865A4}"/>
              </a:ext>
            </a:extLst>
          </p:cNvPr>
          <p:cNvSpPr/>
          <p:nvPr/>
        </p:nvSpPr>
        <p:spPr>
          <a:xfrm>
            <a:off x="50423" y="781386"/>
            <a:ext cx="1432937" cy="216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Modelling forces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7489F7-E605-0BE3-61AF-A6F4E4846503}"/>
              </a:ext>
            </a:extLst>
          </p:cNvPr>
          <p:cNvSpPr txBox="1"/>
          <p:nvPr/>
        </p:nvSpPr>
        <p:spPr>
          <a:xfrm>
            <a:off x="88409" y="1039908"/>
            <a:ext cx="3306944" cy="14441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Forces are modelled because: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forces cannot be seen acting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many forces acting at a time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/>
                <a:ea typeface="Calibri"/>
                <a:cs typeface="Times New Roman"/>
              </a:rPr>
              <a:t>their size and direction have            important effects on situations, so need to be shown.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8F3484-FD89-69A6-18FB-7A61CD273D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598" y="1450952"/>
            <a:ext cx="463336" cy="56697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BeeZee" panose="020B0604020202020204" charset="0"/>
            </a:endParaRPr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19" name="Rectangle 11">
            <a:extLst>
              <a:ext uri="{FF2B5EF4-FFF2-40B4-BE49-F238E27FC236}">
                <a16:creationId xmlns:a16="http://schemas.microsoft.com/office/drawing/2014/main" id="{2F6B2206-60A3-F8A3-380E-398E1B57E024}"/>
              </a:ext>
            </a:extLst>
          </p:cNvPr>
          <p:cNvSpPr/>
          <p:nvPr/>
        </p:nvSpPr>
        <p:spPr>
          <a:xfrm>
            <a:off x="39837" y="2636729"/>
            <a:ext cx="2378451" cy="216000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Investigating forces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BE29DC-B9D8-FBCB-73ED-F4A6DA9A5B73}"/>
              </a:ext>
            </a:extLst>
          </p:cNvPr>
          <p:cNvSpPr txBox="1"/>
          <p:nvPr/>
        </p:nvSpPr>
        <p:spPr>
          <a:xfrm>
            <a:off x="78717" y="2869411"/>
            <a:ext cx="2760513" cy="736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methods: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With or without hypothesis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Manipulating variables or not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5AA8C1-BD48-9640-2B86-C341E7F1C6A8}"/>
              </a:ext>
            </a:extLst>
          </p:cNvPr>
          <p:cNvSpPr txBox="1"/>
          <p:nvPr/>
        </p:nvSpPr>
        <p:spPr>
          <a:xfrm>
            <a:off x="2549320" y="2828109"/>
            <a:ext cx="1461706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omparative term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86EA9A7-2E24-9C9B-610F-2623ACB1F8CF}"/>
              </a:ext>
            </a:extLst>
          </p:cNvPr>
          <p:cNvSpPr txBox="1"/>
          <p:nvPr/>
        </p:nvSpPr>
        <p:spPr>
          <a:xfrm>
            <a:off x="2693941" y="3384538"/>
            <a:ext cx="1273269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effect which can be tested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0C7EAC4-315F-DFFF-A298-7AB3D91969F1}"/>
              </a:ext>
            </a:extLst>
          </p:cNvPr>
          <p:cNvCxnSpPr>
            <a:cxnSpLocks/>
          </p:cNvCxnSpPr>
          <p:nvPr/>
        </p:nvCxnSpPr>
        <p:spPr>
          <a:xfrm flipV="1">
            <a:off x="3866523" y="2939699"/>
            <a:ext cx="232568" cy="133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2AD34A4-AF1D-E098-C66A-733398372512}"/>
              </a:ext>
            </a:extLst>
          </p:cNvPr>
          <p:cNvCxnSpPr>
            <a:cxnSpLocks/>
          </p:cNvCxnSpPr>
          <p:nvPr/>
        </p:nvCxnSpPr>
        <p:spPr>
          <a:xfrm flipV="1">
            <a:off x="3729362" y="3170910"/>
            <a:ext cx="455717" cy="2383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8743DA3D-AD89-7B26-BDED-A82AD93D183A}"/>
              </a:ext>
            </a:extLst>
          </p:cNvPr>
          <p:cNvSpPr txBox="1"/>
          <p:nvPr/>
        </p:nvSpPr>
        <p:spPr>
          <a:xfrm>
            <a:off x="59463" y="3929839"/>
            <a:ext cx="2760513" cy="1118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Planning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to c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ollect                    high-quality data: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with skill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Preparing the data table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Repeatable data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336C5C1A-B769-410C-6738-92770E19A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736" y="5053761"/>
            <a:ext cx="1349528" cy="281305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FAB71E6E-A0D4-481C-8934-C768F942C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2118" y="4099533"/>
            <a:ext cx="428602" cy="841232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06DD19FF-97FD-455C-CB31-1728FD30DD21}"/>
              </a:ext>
            </a:extLst>
          </p:cNvPr>
          <p:cNvSpPr txBox="1"/>
          <p:nvPr/>
        </p:nvSpPr>
        <p:spPr>
          <a:xfrm>
            <a:off x="2211172" y="4966044"/>
            <a:ext cx="1499592" cy="414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Check force-meter is on zero with no force.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1D732F-DE23-A017-1AEB-A31139EFC22C}"/>
              </a:ext>
            </a:extLst>
          </p:cNvPr>
          <p:cNvCxnSpPr>
            <a:cxnSpLocks/>
          </p:cNvCxnSpPr>
          <p:nvPr/>
        </p:nvCxnSpPr>
        <p:spPr>
          <a:xfrm>
            <a:off x="437963" y="5467274"/>
            <a:ext cx="6521102" cy="2583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D2DA6FA-68FD-3628-1576-FBADD8D583FB}"/>
              </a:ext>
            </a:extLst>
          </p:cNvPr>
          <p:cNvSpPr txBox="1"/>
          <p:nvPr/>
        </p:nvSpPr>
        <p:spPr>
          <a:xfrm>
            <a:off x="60691" y="5566752"/>
            <a:ext cx="3119400" cy="736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Peer review:</a:t>
            </a:r>
          </a:p>
          <a:p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Peers (people of a similar level of knowledge) test the results for quality.</a:t>
            </a:r>
          </a:p>
        </p:txBody>
      </p:sp>
      <p:pic>
        <p:nvPicPr>
          <p:cNvPr id="8" name="Graphic 7" descr="Rating 3 Star with solid fill">
            <a:extLst>
              <a:ext uri="{FF2B5EF4-FFF2-40B4-BE49-F238E27FC236}">
                <a16:creationId xmlns:a16="http://schemas.microsoft.com/office/drawing/2014/main" id="{F6602517-5878-4DEA-DBF1-F29F90DD05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5952" y="5514634"/>
            <a:ext cx="367191" cy="3671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61D1F6E-1466-5078-553F-32DAD3C9565F}"/>
              </a:ext>
            </a:extLst>
          </p:cNvPr>
          <p:cNvSpPr txBox="1"/>
          <p:nvPr/>
        </p:nvSpPr>
        <p:spPr>
          <a:xfrm>
            <a:off x="3377593" y="5595084"/>
            <a:ext cx="2031050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</a:pP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Repeatability:</a:t>
            </a:r>
          </a:p>
          <a:p>
            <a:pPr algn="l">
              <a:lnSpc>
                <a:spcPct val="107000"/>
              </a:lnSpc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Same group, same results</a:t>
            </a:r>
            <a:endParaRPr lang="en-US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1884D4-9479-C48A-5E24-A692B6EA9C65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2848855" y="5818511"/>
            <a:ext cx="528738" cy="155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C672FF5-AE90-56B7-9E08-FBE80EDE8535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2829601" y="5973543"/>
            <a:ext cx="547992" cy="276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1DF38936-2388-E77D-D27E-EC6DB0C51D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1004" y="4188191"/>
            <a:ext cx="1887875" cy="112190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654CB7E-F588-812D-40B1-ACE368E3B126}"/>
              </a:ext>
            </a:extLst>
          </p:cNvPr>
          <p:cNvSpPr txBox="1"/>
          <p:nvPr/>
        </p:nvSpPr>
        <p:spPr>
          <a:xfrm>
            <a:off x="3993233" y="4208374"/>
            <a:ext cx="1012413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IV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198570-887C-CD21-ACCC-72E3E0DDDF44}"/>
              </a:ext>
            </a:extLst>
          </p:cNvPr>
          <p:cNvSpPr txBox="1"/>
          <p:nvPr/>
        </p:nvSpPr>
        <p:spPr>
          <a:xfrm>
            <a:off x="6135641" y="4171745"/>
            <a:ext cx="1012413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DV</a:t>
            </a:r>
          </a:p>
          <a:p>
            <a:pPr algn="l">
              <a:lnSpc>
                <a:spcPct val="107000"/>
              </a:lnSpc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 columns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B4AC313-3FD8-67A5-A0E3-1B23EC90113D}"/>
              </a:ext>
            </a:extLst>
          </p:cNvPr>
          <p:cNvSpPr txBox="1"/>
          <p:nvPr/>
        </p:nvSpPr>
        <p:spPr>
          <a:xfrm>
            <a:off x="4234906" y="3919630"/>
            <a:ext cx="2122373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100">
                <a:latin typeface="ABeeZee" panose="020B0604020202020204" charset="0"/>
              </a:rPr>
              <a:t>headings describe variable</a:t>
            </a:r>
            <a:endParaRPr lang="en-GB" sz="1100">
              <a:latin typeface="ABeeZee" panose="020B060402020202020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B64628F-3AC0-9C7C-8F76-69A32EFB0827}"/>
              </a:ext>
            </a:extLst>
          </p:cNvPr>
          <p:cNvSpPr txBox="1"/>
          <p:nvPr/>
        </p:nvSpPr>
        <p:spPr>
          <a:xfrm>
            <a:off x="6093472" y="5199968"/>
            <a:ext cx="1012413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repeated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50E3259-5C1A-EE10-E676-A68812B89EA2}"/>
              </a:ext>
            </a:extLst>
          </p:cNvPr>
          <p:cNvCxnSpPr>
            <a:cxnSpLocks/>
          </p:cNvCxnSpPr>
          <p:nvPr/>
        </p:nvCxnSpPr>
        <p:spPr>
          <a:xfrm>
            <a:off x="4185079" y="4458314"/>
            <a:ext cx="0" cy="82624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2D325DB9-453E-3304-6FD8-F699071146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4212" y="2846838"/>
            <a:ext cx="1354806" cy="68897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757D7B02-053A-72B8-D112-FB4EDDF524E3}"/>
              </a:ext>
            </a:extLst>
          </p:cNvPr>
          <p:cNvSpPr txBox="1"/>
          <p:nvPr/>
        </p:nvSpPr>
        <p:spPr>
          <a:xfrm>
            <a:off x="3388707" y="2557217"/>
            <a:ext cx="3382708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Statement to answer an enquiry question.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7472EB-5BDB-6217-796E-0C0399476430}"/>
              </a:ext>
            </a:extLst>
          </p:cNvPr>
          <p:cNvSpPr txBox="1"/>
          <p:nvPr/>
        </p:nvSpPr>
        <p:spPr>
          <a:xfrm>
            <a:off x="5502646" y="3410446"/>
            <a:ext cx="1873314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‘group’ being tested (IV)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5B7A0E1-80F8-37E8-D8C7-6939EACB9FA7}"/>
              </a:ext>
            </a:extLst>
          </p:cNvPr>
          <p:cNvSpPr txBox="1"/>
          <p:nvPr/>
        </p:nvSpPr>
        <p:spPr>
          <a:xfrm>
            <a:off x="5582060" y="2844296"/>
            <a:ext cx="1012413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present tense</a:t>
            </a:r>
            <a:endParaRPr lang="en-GB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0369106-B7E5-3DA5-82F2-37BC0F6F05CA}"/>
              </a:ext>
            </a:extLst>
          </p:cNvPr>
          <p:cNvCxnSpPr>
            <a:cxnSpLocks/>
          </p:cNvCxnSpPr>
          <p:nvPr/>
        </p:nvCxnSpPr>
        <p:spPr>
          <a:xfrm flipH="1" flipV="1">
            <a:off x="4953000" y="2984718"/>
            <a:ext cx="617021" cy="5375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B5DE38F-56E3-47B2-A691-252CB0A9717B}"/>
              </a:ext>
            </a:extLst>
          </p:cNvPr>
          <p:cNvCxnSpPr>
            <a:cxnSpLocks/>
          </p:cNvCxnSpPr>
          <p:nvPr/>
        </p:nvCxnSpPr>
        <p:spPr>
          <a:xfrm flipH="1" flipV="1">
            <a:off x="5390874" y="2939778"/>
            <a:ext cx="230545" cy="133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A3C46995-D027-4E35-99D1-9BCAF98FAFDC}"/>
              </a:ext>
            </a:extLst>
          </p:cNvPr>
          <p:cNvCxnSpPr>
            <a:cxnSpLocks/>
          </p:cNvCxnSpPr>
          <p:nvPr/>
        </p:nvCxnSpPr>
        <p:spPr>
          <a:xfrm>
            <a:off x="375487" y="3869237"/>
            <a:ext cx="6583578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5A94933-D2F3-8D30-8199-D44F6AA8E66B}"/>
              </a:ext>
            </a:extLst>
          </p:cNvPr>
          <p:cNvSpPr txBox="1"/>
          <p:nvPr/>
        </p:nvSpPr>
        <p:spPr>
          <a:xfrm>
            <a:off x="3377593" y="6026302"/>
            <a:ext cx="2274220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</a:pPr>
            <a:r>
              <a:rPr lang="en-US" sz="11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Reproducibility:</a:t>
            </a:r>
          </a:p>
          <a:p>
            <a:pPr algn="l">
              <a:lnSpc>
                <a:spcPct val="107000"/>
              </a:lnSpc>
            </a:pPr>
            <a:r>
              <a:rPr lang="en-US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group, same results</a:t>
            </a:r>
            <a:endParaRPr lang="en-US" sz="11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D2FBD8-A361-501B-2EC3-4BC39056CD3B}"/>
              </a:ext>
            </a:extLst>
          </p:cNvPr>
          <p:cNvSpPr txBox="1"/>
          <p:nvPr/>
        </p:nvSpPr>
        <p:spPr>
          <a:xfrm>
            <a:off x="3516454" y="1599872"/>
            <a:ext cx="10953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upthrust force 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 boat</a:t>
            </a:r>
          </a:p>
          <a:p>
            <a:pPr algn="r"/>
            <a:r>
              <a:rPr lang="en-US" sz="10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by water</a:t>
            </a:r>
            <a:endParaRPr lang="en-GB" sz="10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F4A94E-31FD-4FDE-218B-EF53636C3750}"/>
              </a:ext>
            </a:extLst>
          </p:cNvPr>
          <p:cNvSpPr txBox="1"/>
          <p:nvPr/>
        </p:nvSpPr>
        <p:spPr>
          <a:xfrm>
            <a:off x="2939967" y="734713"/>
            <a:ext cx="1697059" cy="676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Arrows (length represents size, direction of forces)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C68D74-D384-B6B9-B78E-1691E61F2394}"/>
              </a:ext>
            </a:extLst>
          </p:cNvPr>
          <p:cNvSpPr txBox="1"/>
          <p:nvPr/>
        </p:nvSpPr>
        <p:spPr>
          <a:xfrm>
            <a:off x="4994040" y="1762085"/>
            <a:ext cx="2199681" cy="676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Labels describe type of force, object acted on and objects exerting force on it.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DEC764-26C6-FC29-D6B9-92C34BCB2A82}"/>
              </a:ext>
            </a:extLst>
          </p:cNvPr>
          <p:cNvSpPr txBox="1"/>
          <p:nvPr/>
        </p:nvSpPr>
        <p:spPr>
          <a:xfrm>
            <a:off x="5191981" y="1015612"/>
            <a:ext cx="1577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Dot o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 rectangle shows simplified object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3409525-9FB4-83B8-F449-D44E690CE650}"/>
              </a:ext>
            </a:extLst>
          </p:cNvPr>
          <p:cNvCxnSpPr>
            <a:cxnSpLocks/>
          </p:cNvCxnSpPr>
          <p:nvPr/>
        </p:nvCxnSpPr>
        <p:spPr>
          <a:xfrm>
            <a:off x="4236551" y="1364891"/>
            <a:ext cx="375278" cy="2755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835F385-C015-F310-F5DB-A42056B8A930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4482598" y="2089124"/>
            <a:ext cx="511442" cy="113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FF4E3DA-78F2-B6DE-710B-6EC289AE3F37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4945934" y="1668327"/>
            <a:ext cx="417873" cy="661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 Box 1">
            <a:extLst>
              <a:ext uri="{FF2B5EF4-FFF2-40B4-BE49-F238E27FC236}">
                <a16:creationId xmlns:a16="http://schemas.microsoft.com/office/drawing/2014/main" id="{3E2B3476-0F18-7B23-F8EE-113AD4DDC680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7.02: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Fundamentals in physics  |  Knowledge 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13CF85C-DC1E-95D6-E5E7-C7057F39E737}"/>
              </a:ext>
            </a:extLst>
          </p:cNvPr>
          <p:cNvCxnSpPr>
            <a:cxnSpLocks/>
          </p:cNvCxnSpPr>
          <p:nvPr/>
        </p:nvCxnSpPr>
        <p:spPr>
          <a:xfrm>
            <a:off x="7279086" y="815676"/>
            <a:ext cx="23009" cy="5572987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155B1A4-9653-6CB0-5148-A67747878BB2}"/>
              </a:ext>
            </a:extLst>
          </p:cNvPr>
          <p:cNvCxnSpPr>
            <a:cxnSpLocks/>
          </p:cNvCxnSpPr>
          <p:nvPr/>
        </p:nvCxnSpPr>
        <p:spPr>
          <a:xfrm>
            <a:off x="59463" y="2480004"/>
            <a:ext cx="7232455" cy="50383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11">
            <a:extLst>
              <a:ext uri="{FF2B5EF4-FFF2-40B4-BE49-F238E27FC236}">
                <a16:creationId xmlns:a16="http://schemas.microsoft.com/office/drawing/2014/main" id="{6404579E-AFD6-B121-514A-93CC43C77536}"/>
              </a:ext>
            </a:extLst>
          </p:cNvPr>
          <p:cNvSpPr/>
          <p:nvPr/>
        </p:nvSpPr>
        <p:spPr>
          <a:xfrm flipH="1">
            <a:off x="7466344" y="924747"/>
            <a:ext cx="2380409" cy="255611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Observing by measurement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6C42632-972D-741E-642E-D796C82F5922}"/>
              </a:ext>
            </a:extLst>
          </p:cNvPr>
          <p:cNvSpPr txBox="1"/>
          <p:nvPr/>
        </p:nvSpPr>
        <p:spPr>
          <a:xfrm>
            <a:off x="7339529" y="4893414"/>
            <a:ext cx="2399954" cy="1423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uantities: and thei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 units</a:t>
            </a:r>
            <a:endParaRPr lang="en-GB" sz="12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Base quantities: length (m), mass (kg), time (s) and temperature (K).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Derived quantities include force (N).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6C7204C4-A872-F269-CD71-AFEA19FFF3B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62463" y="1963580"/>
            <a:ext cx="2459653" cy="554158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A8570A7D-F5F9-FFF0-211A-6D0B6CD2C872}"/>
              </a:ext>
            </a:extLst>
          </p:cNvPr>
          <p:cNvSpPr txBox="1"/>
          <p:nvPr/>
        </p:nvSpPr>
        <p:spPr>
          <a:xfrm>
            <a:off x="7304715" y="1226017"/>
            <a:ext cx="2760513" cy="688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1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Using a scale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set of lines at equal increments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Labelled with numbers and units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0FC520B-24EC-87EA-CDA4-7BD06A6DBA60}"/>
              </a:ext>
            </a:extLst>
          </p:cNvPr>
          <p:cNvSpPr txBox="1"/>
          <p:nvPr/>
        </p:nvSpPr>
        <p:spPr>
          <a:xfrm>
            <a:off x="7286822" y="2737141"/>
            <a:ext cx="2573162" cy="1027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1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instruments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Include rulers, balances, clocks and thermometers.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Force is measured using a   force-meter.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2D8F9EA0-8EA5-599E-4F43-C6247AF6640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38640" y="3569750"/>
            <a:ext cx="233646" cy="111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0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07000"/>
          </a:lnSpc>
          <a:spcAft>
            <a:spcPts val="600"/>
          </a:spcAft>
          <a:defRPr sz="1200" b="0" kern="100" dirty="0" smtClean="0">
            <a:effectLst/>
            <a:latin typeface="ABeeZee" panose="020B060402020202020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1a4a33-2307-4a47-a48d-ba69e7a9f362" xsi:nil="true"/>
    <lcf76f155ced4ddcb4097134ff3c332f xmlns="53c11a96-1489-4bab-81bb-666e58b9cc4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purl.org/dc/elements/1.1/"/>
    <ds:schemaRef ds:uri="http://schemas.microsoft.com/office/infopath/2007/PartnerControls"/>
    <ds:schemaRef ds:uri="7cdbce52-7c58-4c49-97cb-d953267058b2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84283a62-dbf0-4bf3-9286-04d2ea05a3ac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55E14C3-C75A-4E39-8C89-F814EF05132D}"/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640</Words>
  <Application>Microsoft Office PowerPoint</Application>
  <PresentationFormat>A4 Paper (210x297 mm)</PresentationFormat>
  <Paragraphs>123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ABeeZee</vt:lpstr>
      <vt:lpstr>Calibri</vt:lpstr>
      <vt:lpstr>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Greta Brambilla</cp:lastModifiedBy>
  <cp:revision>3</cp:revision>
  <dcterms:created xsi:type="dcterms:W3CDTF">2021-04-22T13:12:58Z</dcterms:created>
  <dcterms:modified xsi:type="dcterms:W3CDTF">2025-09-02T15:32:35Z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</Properties>
</file>